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8" r:id="rId2"/>
    <p:sldId id="265" r:id="rId3"/>
    <p:sldId id="347" r:id="rId4"/>
    <p:sldId id="267" r:id="rId5"/>
    <p:sldId id="337" r:id="rId6"/>
    <p:sldId id="270" r:id="rId7"/>
    <p:sldId id="341" r:id="rId8"/>
    <p:sldId id="382" r:id="rId9"/>
    <p:sldId id="383" r:id="rId10"/>
    <p:sldId id="384" r:id="rId11"/>
    <p:sldId id="385" r:id="rId12"/>
    <p:sldId id="386" r:id="rId13"/>
    <p:sldId id="273" r:id="rId14"/>
    <p:sldId id="274" r:id="rId15"/>
    <p:sldId id="275" r:id="rId16"/>
    <p:sldId id="276" r:id="rId17"/>
    <p:sldId id="278" r:id="rId18"/>
    <p:sldId id="279" r:id="rId19"/>
    <p:sldId id="369" r:id="rId20"/>
    <p:sldId id="280" r:id="rId21"/>
    <p:sldId id="281" r:id="rId22"/>
    <p:sldId id="340" r:id="rId23"/>
    <p:sldId id="370" r:id="rId24"/>
    <p:sldId id="371" r:id="rId25"/>
    <p:sldId id="372" r:id="rId26"/>
    <p:sldId id="373" r:id="rId27"/>
    <p:sldId id="374" r:id="rId28"/>
    <p:sldId id="375" r:id="rId29"/>
    <p:sldId id="376" r:id="rId30"/>
    <p:sldId id="377" r:id="rId31"/>
    <p:sldId id="378" r:id="rId32"/>
    <p:sldId id="379" r:id="rId33"/>
    <p:sldId id="380" r:id="rId34"/>
    <p:sldId id="339" r:id="rId35"/>
    <p:sldId id="295" r:id="rId36"/>
    <p:sldId id="296" r:id="rId37"/>
    <p:sldId id="348" r:id="rId38"/>
    <p:sldId id="297" r:id="rId39"/>
    <p:sldId id="298" r:id="rId40"/>
    <p:sldId id="299" r:id="rId41"/>
    <p:sldId id="300" r:id="rId42"/>
    <p:sldId id="338" r:id="rId43"/>
    <p:sldId id="302" r:id="rId44"/>
    <p:sldId id="303" r:id="rId45"/>
    <p:sldId id="304" r:id="rId46"/>
    <p:sldId id="305" r:id="rId47"/>
    <p:sldId id="306" r:id="rId48"/>
    <p:sldId id="349" r:id="rId49"/>
    <p:sldId id="308"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8" r:id="rId65"/>
    <p:sldId id="329" r:id="rId66"/>
    <p:sldId id="330" r:id="rId67"/>
    <p:sldId id="331" r:id="rId68"/>
    <p:sldId id="332" r:id="rId69"/>
    <p:sldId id="333" r:id="rId70"/>
    <p:sldId id="334" r:id="rId71"/>
    <p:sldId id="335" r:id="rId72"/>
    <p:sldId id="336" r:id="rId73"/>
    <p:sldId id="367" r:id="rId74"/>
    <p:sldId id="368" r:id="rId75"/>
    <p:sldId id="381"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2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30B66-3676-614B-8D6C-395DC036E31E}"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85EFD2A8-0D96-8B40-B1DF-583ECFBA614B}">
      <dgm:prSet/>
      <dgm:spPr/>
      <dgm:t>
        <a:bodyPr/>
        <a:lstStyle/>
        <a:p>
          <a:pPr algn="ctr" rtl="0"/>
          <a:r>
            <a:rPr lang="en-US" b="1" u="none" dirty="0" smtClean="0"/>
            <a:t>Dos and DONTs</a:t>
          </a:r>
          <a:endParaRPr lang="en-US" u="none" dirty="0"/>
        </a:p>
      </dgm:t>
    </dgm:pt>
    <dgm:pt modelId="{4691BE3C-363F-284F-B126-B4E1429C00B0}" type="parTrans" cxnId="{0DFE999D-ED65-1E48-9789-24440A42AE4E}">
      <dgm:prSet/>
      <dgm:spPr/>
      <dgm:t>
        <a:bodyPr/>
        <a:lstStyle/>
        <a:p>
          <a:endParaRPr lang="en-US"/>
        </a:p>
      </dgm:t>
    </dgm:pt>
    <dgm:pt modelId="{FE4EC07A-628E-0E41-BEE4-AC186633BA32}" type="sibTrans" cxnId="{0DFE999D-ED65-1E48-9789-24440A42AE4E}">
      <dgm:prSet/>
      <dgm:spPr/>
      <dgm:t>
        <a:bodyPr/>
        <a:lstStyle/>
        <a:p>
          <a:endParaRPr lang="en-US"/>
        </a:p>
      </dgm:t>
    </dgm:pt>
    <dgm:pt modelId="{2A4CB008-DED1-C94B-9B43-855ED03DDB24}">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t>Treat all parties and candidates equally</a:t>
          </a:r>
          <a:endParaRPr lang="en-US" dirty="0"/>
        </a:p>
      </dgm:t>
    </dgm:pt>
    <dgm:pt modelId="{B0529215-DBF5-A34B-A22E-F1E95DDD79C2}" type="parTrans" cxnId="{E5A67202-0192-1F43-B8DA-A42593DA388C}">
      <dgm:prSet/>
      <dgm:spPr/>
      <dgm:t>
        <a:bodyPr/>
        <a:lstStyle/>
        <a:p>
          <a:endParaRPr lang="en-US"/>
        </a:p>
      </dgm:t>
    </dgm:pt>
    <dgm:pt modelId="{193EC020-7A73-C048-9CA1-29EA0912A86D}" type="sibTrans" cxnId="{E5A67202-0192-1F43-B8DA-A42593DA388C}">
      <dgm:prSet/>
      <dgm:spPr/>
      <dgm:t>
        <a:bodyPr/>
        <a:lstStyle/>
        <a:p>
          <a:endParaRPr lang="en-US"/>
        </a:p>
      </dgm:t>
    </dgm:pt>
    <dgm:pt modelId="{6A884209-DDB3-754A-B180-A729244BDFD3}">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t>Decide fairly and justly every disputed point</a:t>
          </a:r>
          <a:endParaRPr lang="en-US" dirty="0"/>
        </a:p>
      </dgm:t>
    </dgm:pt>
    <dgm:pt modelId="{1B5749AD-0E49-694E-807F-C34773EB4778}" type="parTrans" cxnId="{73469119-80B5-6647-BD97-D94115ED3170}">
      <dgm:prSet/>
      <dgm:spPr/>
      <dgm:t>
        <a:bodyPr/>
        <a:lstStyle/>
        <a:p>
          <a:endParaRPr lang="en-US"/>
        </a:p>
      </dgm:t>
    </dgm:pt>
    <dgm:pt modelId="{A130FD31-AE19-2B4E-971D-588009FDB499}" type="sibTrans" cxnId="{73469119-80B5-6647-BD97-D94115ED3170}">
      <dgm:prSet/>
      <dgm:spPr/>
      <dgm:t>
        <a:bodyPr/>
        <a:lstStyle/>
        <a:p>
          <a:endParaRPr lang="en-US"/>
        </a:p>
      </dgm:t>
    </dgm:pt>
    <dgm:pt modelId="{64DBCEAC-CD0C-8043-8578-EDBA0ECEF8CD}">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t>Your tact, firmness and impartiality are the most important safeguards against any breach of the peace. </a:t>
          </a:r>
          <a:endParaRPr lang="en-US" dirty="0"/>
        </a:p>
      </dgm:t>
    </dgm:pt>
    <dgm:pt modelId="{51C90056-0CF4-D843-9C6F-D8BEED2D1A97}" type="parTrans" cxnId="{7AFA9A7D-37E0-2141-B9AE-E4FE2A2E3F14}">
      <dgm:prSet/>
      <dgm:spPr/>
      <dgm:t>
        <a:bodyPr/>
        <a:lstStyle/>
        <a:p>
          <a:endParaRPr lang="en-US"/>
        </a:p>
      </dgm:t>
    </dgm:pt>
    <dgm:pt modelId="{343B04EE-5252-9C43-AB88-D2365787CE50}" type="sibTrans" cxnId="{7AFA9A7D-37E0-2141-B9AE-E4FE2A2E3F14}">
      <dgm:prSet/>
      <dgm:spPr/>
      <dgm:t>
        <a:bodyPr/>
        <a:lstStyle/>
        <a:p>
          <a:endParaRPr lang="en-US"/>
        </a:p>
      </dgm:t>
    </dgm:pt>
    <dgm:pt modelId="{01DCB874-4FD1-3143-A78A-16C247FAE083}">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t>Neither you nor any other officer at polling station should do any act or activity, interpreted as furthering the prospects of any candidate at the election. </a:t>
          </a:r>
          <a:endParaRPr lang="en-US" dirty="0"/>
        </a:p>
      </dgm:t>
    </dgm:pt>
    <dgm:pt modelId="{2C63E09F-D657-AB47-80DF-9AE20EF1766F}" type="parTrans" cxnId="{8616BB1D-C38B-1845-829C-8760EAF79151}">
      <dgm:prSet/>
      <dgm:spPr/>
      <dgm:t>
        <a:bodyPr/>
        <a:lstStyle/>
        <a:p>
          <a:endParaRPr lang="en-US"/>
        </a:p>
      </dgm:t>
    </dgm:pt>
    <dgm:pt modelId="{4DB0B889-7F92-694A-A2BA-B6DC1DF6B4D2}" type="sibTrans" cxnId="{8616BB1D-C38B-1845-829C-8760EAF79151}">
      <dgm:prSet/>
      <dgm:spPr/>
      <dgm:t>
        <a:bodyPr/>
        <a:lstStyle/>
        <a:p>
          <a:endParaRPr lang="en-US"/>
        </a:p>
      </dgm:t>
    </dgm:pt>
    <dgm:pt modelId="{47173544-D199-F148-A9D9-77C811F0B10F}">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t>You and other officers should maintain decorum and dignity. </a:t>
          </a:r>
          <a:endParaRPr lang="en-US" dirty="0"/>
        </a:p>
      </dgm:t>
    </dgm:pt>
    <dgm:pt modelId="{FBB65090-25D0-FB4D-814E-23F5A32FEC6D}" type="parTrans" cxnId="{AFD5C621-060B-5343-879F-6ABD726F71F2}">
      <dgm:prSet/>
      <dgm:spPr/>
      <dgm:t>
        <a:bodyPr/>
        <a:lstStyle/>
        <a:p>
          <a:endParaRPr lang="en-US"/>
        </a:p>
      </dgm:t>
    </dgm:pt>
    <dgm:pt modelId="{061A69CD-5BE9-1F49-8405-229035339D68}" type="sibTrans" cxnId="{AFD5C621-060B-5343-879F-6ABD726F71F2}">
      <dgm:prSet/>
      <dgm:spPr/>
      <dgm:t>
        <a:bodyPr/>
        <a:lstStyle/>
        <a:p>
          <a:endParaRPr lang="en-US"/>
        </a:p>
      </dgm:t>
    </dgm:pt>
    <dgm:pt modelId="{FCC2BCD4-CAEF-6C46-ACBC-4513465E6E3F}">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t>Should not shake hands or get self photographed with a celebrity or VIP visiting polling station for casting his/her vote.</a:t>
          </a:r>
          <a:endParaRPr lang="en-US" dirty="0"/>
        </a:p>
      </dgm:t>
    </dgm:pt>
    <dgm:pt modelId="{2913A615-C3D7-874F-89CD-89422F9DBCD6}" type="parTrans" cxnId="{2DBA3240-2547-2A41-8693-C22F14656A06}">
      <dgm:prSet/>
      <dgm:spPr/>
      <dgm:t>
        <a:bodyPr/>
        <a:lstStyle/>
        <a:p>
          <a:endParaRPr lang="en-US"/>
        </a:p>
      </dgm:t>
    </dgm:pt>
    <dgm:pt modelId="{BA3B0BB3-A867-564C-8F5B-DED934EEB299}" type="sibTrans" cxnId="{2DBA3240-2547-2A41-8693-C22F14656A06}">
      <dgm:prSet/>
      <dgm:spPr/>
      <dgm:t>
        <a:bodyPr/>
        <a:lstStyle/>
        <a:p>
          <a:endParaRPr lang="en-US"/>
        </a:p>
      </dgm:t>
    </dgm:pt>
    <dgm:pt modelId="{C517D6B0-170F-C146-AF80-BD2A11EF8A2C}" type="pres">
      <dgm:prSet presAssocID="{76230B66-3676-614B-8D6C-395DC036E31E}" presName="linear" presStyleCnt="0">
        <dgm:presLayoutVars>
          <dgm:animLvl val="lvl"/>
          <dgm:resizeHandles val="exact"/>
        </dgm:presLayoutVars>
      </dgm:prSet>
      <dgm:spPr/>
      <dgm:t>
        <a:bodyPr/>
        <a:lstStyle/>
        <a:p>
          <a:endParaRPr lang="en-US"/>
        </a:p>
      </dgm:t>
    </dgm:pt>
    <dgm:pt modelId="{4708C60C-9ABA-2D43-A9C8-AD7A4433A08A}" type="pres">
      <dgm:prSet presAssocID="{85EFD2A8-0D96-8B40-B1DF-583ECFBA614B}" presName="parentText" presStyleLbl="node1" presStyleIdx="0" presStyleCnt="1">
        <dgm:presLayoutVars>
          <dgm:chMax val="0"/>
          <dgm:bulletEnabled val="1"/>
        </dgm:presLayoutVars>
      </dgm:prSet>
      <dgm:spPr/>
      <dgm:t>
        <a:bodyPr/>
        <a:lstStyle/>
        <a:p>
          <a:endParaRPr lang="en-US"/>
        </a:p>
      </dgm:t>
    </dgm:pt>
    <dgm:pt modelId="{0EADB985-E0F8-1A47-A558-4A428958C91C}" type="pres">
      <dgm:prSet presAssocID="{85EFD2A8-0D96-8B40-B1DF-583ECFBA614B}" presName="childText" presStyleLbl="revTx" presStyleIdx="0" presStyleCnt="1">
        <dgm:presLayoutVars>
          <dgm:bulletEnabled val="1"/>
        </dgm:presLayoutVars>
      </dgm:prSet>
      <dgm:spPr/>
      <dgm:t>
        <a:bodyPr/>
        <a:lstStyle/>
        <a:p>
          <a:endParaRPr lang="en-US"/>
        </a:p>
      </dgm:t>
    </dgm:pt>
  </dgm:ptLst>
  <dgm:cxnLst>
    <dgm:cxn modelId="{EB992BBC-5E9D-4FA0-AEAE-12179DBB693F}" type="presOf" srcId="{47173544-D199-F148-A9D9-77C811F0B10F}" destId="{0EADB985-E0F8-1A47-A558-4A428958C91C}" srcOrd="0" destOrd="4" presId="urn:microsoft.com/office/officeart/2005/8/layout/vList2"/>
    <dgm:cxn modelId="{293F9E33-166F-47D3-9F67-C705DF19CFFE}" type="presOf" srcId="{76230B66-3676-614B-8D6C-395DC036E31E}" destId="{C517D6B0-170F-C146-AF80-BD2A11EF8A2C}" srcOrd="0" destOrd="0" presId="urn:microsoft.com/office/officeart/2005/8/layout/vList2"/>
    <dgm:cxn modelId="{8616BB1D-C38B-1845-829C-8760EAF79151}" srcId="{85EFD2A8-0D96-8B40-B1DF-583ECFBA614B}" destId="{01DCB874-4FD1-3143-A78A-16C247FAE083}" srcOrd="3" destOrd="0" parTransId="{2C63E09F-D657-AB47-80DF-9AE20EF1766F}" sibTransId="{4DB0B889-7F92-694A-A2BA-B6DC1DF6B4D2}"/>
    <dgm:cxn modelId="{AD75540F-B238-4B78-8C9E-CA12D7102E55}" type="presOf" srcId="{6A884209-DDB3-754A-B180-A729244BDFD3}" destId="{0EADB985-E0F8-1A47-A558-4A428958C91C}" srcOrd="0" destOrd="1" presId="urn:microsoft.com/office/officeart/2005/8/layout/vList2"/>
    <dgm:cxn modelId="{16F2570C-8184-4458-9588-E96F9E29F663}" type="presOf" srcId="{85EFD2A8-0D96-8B40-B1DF-583ECFBA614B}" destId="{4708C60C-9ABA-2D43-A9C8-AD7A4433A08A}" srcOrd="0" destOrd="0" presId="urn:microsoft.com/office/officeart/2005/8/layout/vList2"/>
    <dgm:cxn modelId="{AFD5C621-060B-5343-879F-6ABD726F71F2}" srcId="{85EFD2A8-0D96-8B40-B1DF-583ECFBA614B}" destId="{47173544-D199-F148-A9D9-77C811F0B10F}" srcOrd="4" destOrd="0" parTransId="{FBB65090-25D0-FB4D-814E-23F5A32FEC6D}" sibTransId="{061A69CD-5BE9-1F49-8405-229035339D68}"/>
    <dgm:cxn modelId="{7AFA9A7D-37E0-2141-B9AE-E4FE2A2E3F14}" srcId="{85EFD2A8-0D96-8B40-B1DF-583ECFBA614B}" destId="{64DBCEAC-CD0C-8043-8578-EDBA0ECEF8CD}" srcOrd="2" destOrd="0" parTransId="{51C90056-0CF4-D843-9C6F-D8BEED2D1A97}" sibTransId="{343B04EE-5252-9C43-AB88-D2365787CE50}"/>
    <dgm:cxn modelId="{E5A67202-0192-1F43-B8DA-A42593DA388C}" srcId="{85EFD2A8-0D96-8B40-B1DF-583ECFBA614B}" destId="{2A4CB008-DED1-C94B-9B43-855ED03DDB24}" srcOrd="0" destOrd="0" parTransId="{B0529215-DBF5-A34B-A22E-F1E95DDD79C2}" sibTransId="{193EC020-7A73-C048-9CA1-29EA0912A86D}"/>
    <dgm:cxn modelId="{90485981-D621-4AFD-86DF-AEB55F4838EF}" type="presOf" srcId="{64DBCEAC-CD0C-8043-8578-EDBA0ECEF8CD}" destId="{0EADB985-E0F8-1A47-A558-4A428958C91C}" srcOrd="0" destOrd="2" presId="urn:microsoft.com/office/officeart/2005/8/layout/vList2"/>
    <dgm:cxn modelId="{73469119-80B5-6647-BD97-D94115ED3170}" srcId="{85EFD2A8-0D96-8B40-B1DF-583ECFBA614B}" destId="{6A884209-DDB3-754A-B180-A729244BDFD3}" srcOrd="1" destOrd="0" parTransId="{1B5749AD-0E49-694E-807F-C34773EB4778}" sibTransId="{A130FD31-AE19-2B4E-971D-588009FDB499}"/>
    <dgm:cxn modelId="{668AAE42-1FFF-4FE9-90B3-7A8E2CB5F479}" type="presOf" srcId="{01DCB874-4FD1-3143-A78A-16C247FAE083}" destId="{0EADB985-E0F8-1A47-A558-4A428958C91C}" srcOrd="0" destOrd="3" presId="urn:microsoft.com/office/officeart/2005/8/layout/vList2"/>
    <dgm:cxn modelId="{FE36F96F-AD93-4707-858F-73F63C1E42EF}" type="presOf" srcId="{2A4CB008-DED1-C94B-9B43-855ED03DDB24}" destId="{0EADB985-E0F8-1A47-A558-4A428958C91C}" srcOrd="0" destOrd="0" presId="urn:microsoft.com/office/officeart/2005/8/layout/vList2"/>
    <dgm:cxn modelId="{56E17569-9946-44B8-A6F9-8A8C0EBD6667}" type="presOf" srcId="{FCC2BCD4-CAEF-6C46-ACBC-4513465E6E3F}" destId="{0EADB985-E0F8-1A47-A558-4A428958C91C}" srcOrd="0" destOrd="5" presId="urn:microsoft.com/office/officeart/2005/8/layout/vList2"/>
    <dgm:cxn modelId="{0DFE999D-ED65-1E48-9789-24440A42AE4E}" srcId="{76230B66-3676-614B-8D6C-395DC036E31E}" destId="{85EFD2A8-0D96-8B40-B1DF-583ECFBA614B}" srcOrd="0" destOrd="0" parTransId="{4691BE3C-363F-284F-B126-B4E1429C00B0}" sibTransId="{FE4EC07A-628E-0E41-BEE4-AC186633BA32}"/>
    <dgm:cxn modelId="{2DBA3240-2547-2A41-8693-C22F14656A06}" srcId="{85EFD2A8-0D96-8B40-B1DF-583ECFBA614B}" destId="{FCC2BCD4-CAEF-6C46-ACBC-4513465E6E3F}" srcOrd="5" destOrd="0" parTransId="{2913A615-C3D7-874F-89CD-89422F9DBCD6}" sibTransId="{BA3B0BB3-A867-564C-8F5B-DED934EEB299}"/>
    <dgm:cxn modelId="{1DBF2101-EF7E-49E5-BD35-1F9FDA3BDA16}" type="presParOf" srcId="{C517D6B0-170F-C146-AF80-BD2A11EF8A2C}" destId="{4708C60C-9ABA-2D43-A9C8-AD7A4433A08A}" srcOrd="0" destOrd="0" presId="urn:microsoft.com/office/officeart/2005/8/layout/vList2"/>
    <dgm:cxn modelId="{5D00C5FB-321A-4074-AC74-2EF1735D731F}" type="presParOf" srcId="{C517D6B0-170F-C146-AF80-BD2A11EF8A2C}" destId="{0EADB985-E0F8-1A47-A558-4A428958C91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F1E036-E71B-2843-8E64-9E0D5DB8E7BA}" type="doc">
      <dgm:prSet loTypeId="urn:microsoft.com/office/officeart/2005/8/layout/hierarchy4" loCatId="" qsTypeId="urn:microsoft.com/office/officeart/2005/8/quickstyle/3D1" qsCatId="3D" csTypeId="urn:microsoft.com/office/officeart/2005/8/colors/accent2_3" csCatId="accent2" phldr="1"/>
      <dgm:spPr/>
      <dgm:t>
        <a:bodyPr/>
        <a:lstStyle/>
        <a:p>
          <a:endParaRPr lang="en-US"/>
        </a:p>
      </dgm:t>
    </dgm:pt>
    <dgm:pt modelId="{9639806D-DFCC-E247-8E96-B28E475010D9}">
      <dgm:prSet custT="1"/>
      <dgm:spPr/>
      <dgm:t>
        <a:bodyPr/>
        <a:lstStyle/>
        <a:p>
          <a:pPr rtl="0"/>
          <a:r>
            <a:rPr lang="en-US" sz="4000" b="1" u="sng" dirty="0" smtClean="0">
              <a:solidFill>
                <a:srgbClr val="000000"/>
              </a:solidFill>
              <a:latin typeface="Cambria"/>
              <a:cs typeface="Cambria"/>
            </a:rPr>
            <a:t>Removal of trouble makers </a:t>
          </a:r>
          <a:endParaRPr lang="en-US" sz="4000" dirty="0">
            <a:solidFill>
              <a:srgbClr val="000000"/>
            </a:solidFill>
            <a:latin typeface="Cambria"/>
            <a:cs typeface="Cambria"/>
          </a:endParaRPr>
        </a:p>
      </dgm:t>
    </dgm:pt>
    <dgm:pt modelId="{9D723DE8-AE5A-9946-8631-4740A381B9EC}" type="parTrans" cxnId="{FB0D316F-6EEA-1044-AE1F-A6356EC8EFE8}">
      <dgm:prSet/>
      <dgm:spPr/>
      <dgm:t>
        <a:bodyPr/>
        <a:lstStyle/>
        <a:p>
          <a:endParaRPr lang="en-US" sz="2300">
            <a:latin typeface="Cambria"/>
            <a:cs typeface="Cambria"/>
          </a:endParaRPr>
        </a:p>
      </dgm:t>
    </dgm:pt>
    <dgm:pt modelId="{652D4304-2110-B342-97FA-336772480546}" type="sibTrans" cxnId="{FB0D316F-6EEA-1044-AE1F-A6356EC8EFE8}">
      <dgm:prSet/>
      <dgm:spPr/>
      <dgm:t>
        <a:bodyPr/>
        <a:lstStyle/>
        <a:p>
          <a:endParaRPr lang="en-US" sz="2300">
            <a:latin typeface="Cambria"/>
            <a:cs typeface="Cambria"/>
          </a:endParaRPr>
        </a:p>
      </dgm:t>
    </dgm:pt>
    <dgm:pt modelId="{C7E4EB90-EE28-764B-9C57-1726B8199EE1}">
      <dgm:prSet custT="1"/>
      <dgm:spPr/>
      <dgm:t>
        <a:bodyPr/>
        <a:lstStyle/>
        <a:p>
          <a:pPr rtl="0"/>
          <a:r>
            <a:rPr lang="en-US" sz="3200" dirty="0" smtClean="0">
              <a:latin typeface="Cambria"/>
              <a:cs typeface="Cambria"/>
            </a:rPr>
            <a:t>Any person who misconducts may be removed from the polling station on your orders by any police officer or other persons authorized by you.</a:t>
          </a:r>
          <a:endParaRPr lang="en-US" sz="3200" dirty="0">
            <a:latin typeface="Cambria"/>
            <a:cs typeface="Cambria"/>
          </a:endParaRPr>
        </a:p>
      </dgm:t>
    </dgm:pt>
    <dgm:pt modelId="{4E865FBF-9472-4E4E-8B4A-1E4CDF38565E}" type="parTrans" cxnId="{0815B0E3-4682-2B42-B4F6-DCF815FD5B4A}">
      <dgm:prSet/>
      <dgm:spPr/>
      <dgm:t>
        <a:bodyPr/>
        <a:lstStyle/>
        <a:p>
          <a:endParaRPr lang="en-US" sz="2300">
            <a:latin typeface="Cambria"/>
            <a:cs typeface="Cambria"/>
          </a:endParaRPr>
        </a:p>
      </dgm:t>
    </dgm:pt>
    <dgm:pt modelId="{3F6CC534-C274-E247-A33F-672E80BE15A2}" type="sibTrans" cxnId="{0815B0E3-4682-2B42-B4F6-DCF815FD5B4A}">
      <dgm:prSet/>
      <dgm:spPr/>
      <dgm:t>
        <a:bodyPr/>
        <a:lstStyle/>
        <a:p>
          <a:endParaRPr lang="en-US" sz="2300">
            <a:latin typeface="Cambria"/>
            <a:cs typeface="Cambria"/>
          </a:endParaRPr>
        </a:p>
      </dgm:t>
    </dgm:pt>
    <dgm:pt modelId="{6E6ACFAC-0791-D540-B5AE-AE023510787C}" type="pres">
      <dgm:prSet presAssocID="{96F1E036-E71B-2843-8E64-9E0D5DB8E7BA}" presName="Name0" presStyleCnt="0">
        <dgm:presLayoutVars>
          <dgm:chPref val="1"/>
          <dgm:dir/>
          <dgm:animOne val="branch"/>
          <dgm:animLvl val="lvl"/>
          <dgm:resizeHandles/>
        </dgm:presLayoutVars>
      </dgm:prSet>
      <dgm:spPr/>
      <dgm:t>
        <a:bodyPr/>
        <a:lstStyle/>
        <a:p>
          <a:endParaRPr lang="en-US"/>
        </a:p>
      </dgm:t>
    </dgm:pt>
    <dgm:pt modelId="{5FC45E0A-3823-2D40-9CC1-5F098D938491}" type="pres">
      <dgm:prSet presAssocID="{9639806D-DFCC-E247-8E96-B28E475010D9}" presName="vertOne" presStyleCnt="0"/>
      <dgm:spPr/>
    </dgm:pt>
    <dgm:pt modelId="{B2D0F14F-1DCD-0448-8511-24F0EE7FA1F5}" type="pres">
      <dgm:prSet presAssocID="{9639806D-DFCC-E247-8E96-B28E475010D9}" presName="txOne" presStyleLbl="node0" presStyleIdx="0" presStyleCnt="1" custScaleY="38458" custLinFactY="-5111" custLinFactNeighborX="953" custLinFactNeighborY="-100000">
        <dgm:presLayoutVars>
          <dgm:chPref val="3"/>
        </dgm:presLayoutVars>
      </dgm:prSet>
      <dgm:spPr/>
      <dgm:t>
        <a:bodyPr/>
        <a:lstStyle/>
        <a:p>
          <a:endParaRPr lang="en-US"/>
        </a:p>
      </dgm:t>
    </dgm:pt>
    <dgm:pt modelId="{D1512CEA-C413-454A-A41E-15C1D9634F68}" type="pres">
      <dgm:prSet presAssocID="{9639806D-DFCC-E247-8E96-B28E475010D9}" presName="parTransOne" presStyleCnt="0"/>
      <dgm:spPr/>
    </dgm:pt>
    <dgm:pt modelId="{631D3969-A183-314B-994D-A4CD476C46BF}" type="pres">
      <dgm:prSet presAssocID="{9639806D-DFCC-E247-8E96-B28E475010D9}" presName="horzOne" presStyleCnt="0"/>
      <dgm:spPr/>
    </dgm:pt>
    <dgm:pt modelId="{8DA3A89C-2F76-5041-BEC1-64FC5731F066}" type="pres">
      <dgm:prSet presAssocID="{C7E4EB90-EE28-764B-9C57-1726B8199EE1}" presName="vertTwo" presStyleCnt="0"/>
      <dgm:spPr/>
    </dgm:pt>
    <dgm:pt modelId="{5BFC585B-1A16-7043-9A10-A355C9490C2E}" type="pres">
      <dgm:prSet presAssocID="{C7E4EB90-EE28-764B-9C57-1726B8199EE1}" presName="txTwo" presStyleLbl="node2" presStyleIdx="0" presStyleCnt="1" custScaleY="63009">
        <dgm:presLayoutVars>
          <dgm:chPref val="3"/>
        </dgm:presLayoutVars>
      </dgm:prSet>
      <dgm:spPr/>
      <dgm:t>
        <a:bodyPr/>
        <a:lstStyle/>
        <a:p>
          <a:endParaRPr lang="en-US"/>
        </a:p>
      </dgm:t>
    </dgm:pt>
    <dgm:pt modelId="{B163E291-7827-FE47-B19D-C2245F17E86C}" type="pres">
      <dgm:prSet presAssocID="{C7E4EB90-EE28-764B-9C57-1726B8199EE1}" presName="horzTwo" presStyleCnt="0"/>
      <dgm:spPr/>
    </dgm:pt>
  </dgm:ptLst>
  <dgm:cxnLst>
    <dgm:cxn modelId="{0DE64EF0-3DDC-4DCB-B2EF-B6817E3B71E8}" type="presOf" srcId="{9639806D-DFCC-E247-8E96-B28E475010D9}" destId="{B2D0F14F-1DCD-0448-8511-24F0EE7FA1F5}" srcOrd="0" destOrd="0" presId="urn:microsoft.com/office/officeart/2005/8/layout/hierarchy4"/>
    <dgm:cxn modelId="{0815B0E3-4682-2B42-B4F6-DCF815FD5B4A}" srcId="{9639806D-DFCC-E247-8E96-B28E475010D9}" destId="{C7E4EB90-EE28-764B-9C57-1726B8199EE1}" srcOrd="0" destOrd="0" parTransId="{4E865FBF-9472-4E4E-8B4A-1E4CDF38565E}" sibTransId="{3F6CC534-C274-E247-A33F-672E80BE15A2}"/>
    <dgm:cxn modelId="{7477427F-1801-476E-AA0C-10B0904DA7A2}" type="presOf" srcId="{C7E4EB90-EE28-764B-9C57-1726B8199EE1}" destId="{5BFC585B-1A16-7043-9A10-A355C9490C2E}" srcOrd="0" destOrd="0" presId="urn:microsoft.com/office/officeart/2005/8/layout/hierarchy4"/>
    <dgm:cxn modelId="{D1854E61-CC35-4AF7-AAC9-4E5E55975FD0}" type="presOf" srcId="{96F1E036-E71B-2843-8E64-9E0D5DB8E7BA}" destId="{6E6ACFAC-0791-D540-B5AE-AE023510787C}" srcOrd="0" destOrd="0" presId="urn:microsoft.com/office/officeart/2005/8/layout/hierarchy4"/>
    <dgm:cxn modelId="{FB0D316F-6EEA-1044-AE1F-A6356EC8EFE8}" srcId="{96F1E036-E71B-2843-8E64-9E0D5DB8E7BA}" destId="{9639806D-DFCC-E247-8E96-B28E475010D9}" srcOrd="0" destOrd="0" parTransId="{9D723DE8-AE5A-9946-8631-4740A381B9EC}" sibTransId="{652D4304-2110-B342-97FA-336772480546}"/>
    <dgm:cxn modelId="{F61689A3-8DBC-4EA1-937F-205F30C4D3F2}" type="presParOf" srcId="{6E6ACFAC-0791-D540-B5AE-AE023510787C}" destId="{5FC45E0A-3823-2D40-9CC1-5F098D938491}" srcOrd="0" destOrd="0" presId="urn:microsoft.com/office/officeart/2005/8/layout/hierarchy4"/>
    <dgm:cxn modelId="{8199134A-363E-4685-9BBC-D2EC03A2CA37}" type="presParOf" srcId="{5FC45E0A-3823-2D40-9CC1-5F098D938491}" destId="{B2D0F14F-1DCD-0448-8511-24F0EE7FA1F5}" srcOrd="0" destOrd="0" presId="urn:microsoft.com/office/officeart/2005/8/layout/hierarchy4"/>
    <dgm:cxn modelId="{143BA601-842B-4D30-8E81-6745CC82432E}" type="presParOf" srcId="{5FC45E0A-3823-2D40-9CC1-5F098D938491}" destId="{D1512CEA-C413-454A-A41E-15C1D9634F68}" srcOrd="1" destOrd="0" presId="urn:microsoft.com/office/officeart/2005/8/layout/hierarchy4"/>
    <dgm:cxn modelId="{D5A30A26-42D5-4D70-96D2-5799B5CBEFE1}" type="presParOf" srcId="{5FC45E0A-3823-2D40-9CC1-5F098D938491}" destId="{631D3969-A183-314B-994D-A4CD476C46BF}" srcOrd="2" destOrd="0" presId="urn:microsoft.com/office/officeart/2005/8/layout/hierarchy4"/>
    <dgm:cxn modelId="{57141243-7A46-45E8-85D4-7B5931063080}" type="presParOf" srcId="{631D3969-A183-314B-994D-A4CD476C46BF}" destId="{8DA3A89C-2F76-5041-BEC1-64FC5731F066}" srcOrd="0" destOrd="0" presId="urn:microsoft.com/office/officeart/2005/8/layout/hierarchy4"/>
    <dgm:cxn modelId="{216CCA03-CAC3-4DDC-AC28-A7EFFE429157}" type="presParOf" srcId="{8DA3A89C-2F76-5041-BEC1-64FC5731F066}" destId="{5BFC585B-1A16-7043-9A10-A355C9490C2E}" srcOrd="0" destOrd="0" presId="urn:microsoft.com/office/officeart/2005/8/layout/hierarchy4"/>
    <dgm:cxn modelId="{692E22AD-FC95-4C1B-B949-DE8729C6FF08}" type="presParOf" srcId="{8DA3A89C-2F76-5041-BEC1-64FC5731F066}" destId="{B163E291-7827-FE47-B19D-C2245F17E86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DE811A-1C79-BE46-9662-D39B4229660B}" type="doc">
      <dgm:prSet loTypeId="urn:microsoft.com/office/officeart/2005/8/layout/hierarchy4" loCatId="" qsTypeId="urn:microsoft.com/office/officeart/2005/8/quickstyle/simple2" qsCatId="simple" csTypeId="urn:microsoft.com/office/officeart/2005/8/colors/colorful2" csCatId="colorful" phldr="1"/>
      <dgm:spPr/>
      <dgm:t>
        <a:bodyPr/>
        <a:lstStyle/>
        <a:p>
          <a:endParaRPr lang="en-US"/>
        </a:p>
      </dgm:t>
    </dgm:pt>
    <dgm:pt modelId="{B809319F-2C9F-8D44-8BDF-D700C730A536}">
      <dgm:prSet custT="1"/>
      <dgm:spPr/>
      <dgm:t>
        <a:bodyPr/>
        <a:lstStyle/>
        <a:p>
          <a:pPr rtl="0"/>
          <a:r>
            <a:rPr lang="en-US" sz="2300" b="0" u="none" dirty="0" smtClean="0">
              <a:solidFill>
                <a:srgbClr val="000000"/>
              </a:solidFill>
              <a:latin typeface="Cambria"/>
              <a:cs typeface="Cambria"/>
            </a:rPr>
            <a:t>Removal of voting machine from polling station to be an offence if any person, fraudulently or unauthorized takes or attempts willfully to take a voting machine out of a polling station:</a:t>
          </a:r>
          <a:endParaRPr lang="en-US" sz="2300" b="0" u="none" dirty="0">
            <a:solidFill>
              <a:srgbClr val="000000"/>
            </a:solidFill>
            <a:latin typeface="Cambria"/>
            <a:cs typeface="Cambria"/>
          </a:endParaRPr>
        </a:p>
      </dgm:t>
    </dgm:pt>
    <dgm:pt modelId="{8A196F47-9504-E94E-9B53-F42BE76C4554}" type="parTrans" cxnId="{790572A8-A9CA-5546-AE0A-6EE85517C471}">
      <dgm:prSet/>
      <dgm:spPr/>
      <dgm:t>
        <a:bodyPr/>
        <a:lstStyle/>
        <a:p>
          <a:endParaRPr lang="en-US" sz="2300" b="0" u="none">
            <a:solidFill>
              <a:srgbClr val="000000"/>
            </a:solidFill>
            <a:latin typeface="Cambria"/>
            <a:cs typeface="Cambria"/>
          </a:endParaRPr>
        </a:p>
      </dgm:t>
    </dgm:pt>
    <dgm:pt modelId="{8DDDE2A9-7CAB-EC48-8ED5-8431E014DEC7}" type="sibTrans" cxnId="{790572A8-A9CA-5546-AE0A-6EE85517C471}">
      <dgm:prSet/>
      <dgm:spPr/>
      <dgm:t>
        <a:bodyPr/>
        <a:lstStyle/>
        <a:p>
          <a:endParaRPr lang="en-US" sz="2300" b="0" u="none">
            <a:solidFill>
              <a:srgbClr val="000000"/>
            </a:solidFill>
            <a:latin typeface="Cambria"/>
            <a:cs typeface="Cambria"/>
          </a:endParaRPr>
        </a:p>
      </dgm:t>
    </dgm:pt>
    <dgm:pt modelId="{6563AF7A-4AB2-C441-B48D-884C236E2659}">
      <dgm:prSet custT="1"/>
      <dgm:spPr/>
      <dgm:t>
        <a:bodyPr/>
        <a:lstStyle/>
        <a:p>
          <a:pPr rtl="0"/>
          <a:r>
            <a:rPr lang="en-US" sz="2300" b="0" u="none" dirty="0" smtClean="0">
              <a:solidFill>
                <a:srgbClr val="000000"/>
              </a:solidFill>
              <a:latin typeface="Cambria"/>
              <a:cs typeface="Cambria"/>
            </a:rPr>
            <a:t>Commits a cognizable offence punishable with imprisonment </a:t>
          </a:r>
          <a:r>
            <a:rPr lang="en-US" sz="2300" b="0" u="none" dirty="0" err="1" smtClean="0">
              <a:solidFill>
                <a:srgbClr val="000000"/>
              </a:solidFill>
              <a:latin typeface="Cambria"/>
              <a:cs typeface="Cambria"/>
            </a:rPr>
            <a:t>upto</a:t>
          </a:r>
          <a:r>
            <a:rPr lang="en-US" sz="2300" b="0" u="none" dirty="0" smtClean="0">
              <a:solidFill>
                <a:srgbClr val="000000"/>
              </a:solidFill>
              <a:latin typeface="Cambria"/>
              <a:cs typeface="Cambria"/>
            </a:rPr>
            <a:t> one year or </a:t>
          </a:r>
          <a:endParaRPr lang="en-US" sz="2300" b="0" u="none" dirty="0">
            <a:solidFill>
              <a:srgbClr val="000000"/>
            </a:solidFill>
            <a:latin typeface="Cambria"/>
            <a:cs typeface="Cambria"/>
          </a:endParaRPr>
        </a:p>
      </dgm:t>
    </dgm:pt>
    <dgm:pt modelId="{98D985DB-7EF9-4F4C-9F99-32F343E4F406}" type="parTrans" cxnId="{FE22CEBF-4F58-7B4C-B6C2-FD0EC9CDF8E1}">
      <dgm:prSet/>
      <dgm:spPr/>
      <dgm:t>
        <a:bodyPr/>
        <a:lstStyle/>
        <a:p>
          <a:endParaRPr lang="en-US" sz="2300" b="0" u="none">
            <a:solidFill>
              <a:srgbClr val="000000"/>
            </a:solidFill>
            <a:latin typeface="Cambria"/>
            <a:cs typeface="Cambria"/>
          </a:endParaRPr>
        </a:p>
      </dgm:t>
    </dgm:pt>
    <dgm:pt modelId="{91FB389F-FC95-FF47-9508-2996B2B28E66}" type="sibTrans" cxnId="{FE22CEBF-4F58-7B4C-B6C2-FD0EC9CDF8E1}">
      <dgm:prSet/>
      <dgm:spPr/>
      <dgm:t>
        <a:bodyPr/>
        <a:lstStyle/>
        <a:p>
          <a:endParaRPr lang="en-US" sz="2300" b="0" u="none">
            <a:solidFill>
              <a:srgbClr val="000000"/>
            </a:solidFill>
            <a:latin typeface="Cambria"/>
            <a:cs typeface="Cambria"/>
          </a:endParaRPr>
        </a:p>
      </dgm:t>
    </dgm:pt>
    <dgm:pt modelId="{DD0412EA-40C5-E84C-A210-57E3B2D53AD3}">
      <dgm:prSet custT="1"/>
      <dgm:spPr/>
      <dgm:t>
        <a:bodyPr/>
        <a:lstStyle/>
        <a:p>
          <a:pPr rtl="0"/>
          <a:r>
            <a:rPr lang="en-US" sz="2300" b="0" u="none" dirty="0" smtClean="0">
              <a:solidFill>
                <a:srgbClr val="000000"/>
              </a:solidFill>
              <a:latin typeface="Cambria"/>
              <a:cs typeface="Cambria"/>
            </a:rPr>
            <a:t>With fine </a:t>
          </a:r>
          <a:r>
            <a:rPr lang="en-US" sz="2300" b="0" u="none" dirty="0" err="1" smtClean="0">
              <a:solidFill>
                <a:srgbClr val="000000"/>
              </a:solidFill>
              <a:latin typeface="Cambria"/>
              <a:cs typeface="Cambria"/>
            </a:rPr>
            <a:t>upto</a:t>
          </a:r>
          <a:r>
            <a:rPr lang="en-US" sz="2300" b="0" u="none" dirty="0" smtClean="0">
              <a:solidFill>
                <a:srgbClr val="000000"/>
              </a:solidFill>
              <a:latin typeface="Cambria"/>
              <a:cs typeface="Cambria"/>
            </a:rPr>
            <a:t> five hundred rupees or </a:t>
          </a:r>
          <a:endParaRPr lang="en-US" sz="2300" b="0" u="none" dirty="0">
            <a:solidFill>
              <a:srgbClr val="000000"/>
            </a:solidFill>
            <a:latin typeface="Cambria"/>
            <a:cs typeface="Cambria"/>
          </a:endParaRPr>
        </a:p>
      </dgm:t>
    </dgm:pt>
    <dgm:pt modelId="{59823420-9A9E-E849-A946-4FF9E4556DCF}" type="parTrans" cxnId="{6A3136B3-F752-994E-93B4-29F816598D37}">
      <dgm:prSet/>
      <dgm:spPr/>
      <dgm:t>
        <a:bodyPr/>
        <a:lstStyle/>
        <a:p>
          <a:endParaRPr lang="en-US" sz="2300" b="0" u="none">
            <a:solidFill>
              <a:srgbClr val="000000"/>
            </a:solidFill>
            <a:latin typeface="Cambria"/>
            <a:cs typeface="Cambria"/>
          </a:endParaRPr>
        </a:p>
      </dgm:t>
    </dgm:pt>
    <dgm:pt modelId="{6E42DAB8-5EC5-EC46-A25B-B790C6769259}" type="sibTrans" cxnId="{6A3136B3-F752-994E-93B4-29F816598D37}">
      <dgm:prSet/>
      <dgm:spPr/>
      <dgm:t>
        <a:bodyPr/>
        <a:lstStyle/>
        <a:p>
          <a:endParaRPr lang="en-US" sz="2300" b="0" u="none">
            <a:solidFill>
              <a:srgbClr val="000000"/>
            </a:solidFill>
            <a:latin typeface="Cambria"/>
            <a:cs typeface="Cambria"/>
          </a:endParaRPr>
        </a:p>
      </dgm:t>
    </dgm:pt>
    <dgm:pt modelId="{5A4C1955-DC00-C446-9517-EB552F0ED48C}">
      <dgm:prSet custT="1"/>
      <dgm:spPr/>
      <dgm:t>
        <a:bodyPr/>
        <a:lstStyle/>
        <a:p>
          <a:pPr rtl="0"/>
          <a:r>
            <a:rPr lang="en-US" sz="2300" b="0" u="none" dirty="0" smtClean="0">
              <a:solidFill>
                <a:srgbClr val="000000"/>
              </a:solidFill>
              <a:latin typeface="Cambria"/>
              <a:cs typeface="Cambria"/>
            </a:rPr>
            <a:t>With both</a:t>
          </a:r>
          <a:endParaRPr lang="en-US" sz="2300" b="0" u="none" dirty="0">
            <a:solidFill>
              <a:srgbClr val="000000"/>
            </a:solidFill>
            <a:latin typeface="Cambria"/>
            <a:cs typeface="Cambria"/>
          </a:endParaRPr>
        </a:p>
      </dgm:t>
    </dgm:pt>
    <dgm:pt modelId="{D23D8D2F-C266-F148-BC2E-62AE9A19D10C}" type="parTrans" cxnId="{6D706CC2-B09E-D845-8890-2A728CC248C7}">
      <dgm:prSet/>
      <dgm:spPr/>
      <dgm:t>
        <a:bodyPr/>
        <a:lstStyle/>
        <a:p>
          <a:endParaRPr lang="en-US" sz="2300" b="0" u="none">
            <a:solidFill>
              <a:srgbClr val="000000"/>
            </a:solidFill>
            <a:latin typeface="Cambria"/>
            <a:cs typeface="Cambria"/>
          </a:endParaRPr>
        </a:p>
      </dgm:t>
    </dgm:pt>
    <dgm:pt modelId="{E20BE5F2-9E38-1241-8B52-74FD519077CD}" type="sibTrans" cxnId="{6D706CC2-B09E-D845-8890-2A728CC248C7}">
      <dgm:prSet/>
      <dgm:spPr/>
      <dgm:t>
        <a:bodyPr/>
        <a:lstStyle/>
        <a:p>
          <a:endParaRPr lang="en-US" sz="2300" b="0" u="none">
            <a:solidFill>
              <a:srgbClr val="000000"/>
            </a:solidFill>
            <a:latin typeface="Cambria"/>
            <a:cs typeface="Cambria"/>
          </a:endParaRPr>
        </a:p>
      </dgm:t>
    </dgm:pt>
    <dgm:pt modelId="{A4EE06D8-9197-C34C-909F-8B1362F9E319}" type="pres">
      <dgm:prSet presAssocID="{2CDE811A-1C79-BE46-9662-D39B4229660B}" presName="Name0" presStyleCnt="0">
        <dgm:presLayoutVars>
          <dgm:chPref val="1"/>
          <dgm:dir/>
          <dgm:animOne val="branch"/>
          <dgm:animLvl val="lvl"/>
          <dgm:resizeHandles/>
        </dgm:presLayoutVars>
      </dgm:prSet>
      <dgm:spPr/>
      <dgm:t>
        <a:bodyPr/>
        <a:lstStyle/>
        <a:p>
          <a:endParaRPr lang="en-US"/>
        </a:p>
      </dgm:t>
    </dgm:pt>
    <dgm:pt modelId="{DEB4BCDF-0855-7542-9225-FD1028482346}" type="pres">
      <dgm:prSet presAssocID="{B809319F-2C9F-8D44-8BDF-D700C730A536}" presName="vertOne" presStyleCnt="0"/>
      <dgm:spPr/>
    </dgm:pt>
    <dgm:pt modelId="{AEAFF140-6D0E-F944-9956-9CD08E3A9196}" type="pres">
      <dgm:prSet presAssocID="{B809319F-2C9F-8D44-8BDF-D700C730A536}" presName="txOne" presStyleLbl="node0" presStyleIdx="0" presStyleCnt="1" custScaleY="61663" custLinFactY="-24453" custLinFactNeighborX="90" custLinFactNeighborY="-100000">
        <dgm:presLayoutVars>
          <dgm:chPref val="3"/>
        </dgm:presLayoutVars>
      </dgm:prSet>
      <dgm:spPr/>
      <dgm:t>
        <a:bodyPr/>
        <a:lstStyle/>
        <a:p>
          <a:endParaRPr lang="en-US"/>
        </a:p>
      </dgm:t>
    </dgm:pt>
    <dgm:pt modelId="{057A6A2B-A11C-654D-9E95-FEDA3D2F91CC}" type="pres">
      <dgm:prSet presAssocID="{B809319F-2C9F-8D44-8BDF-D700C730A536}" presName="parTransOne" presStyleCnt="0"/>
      <dgm:spPr/>
    </dgm:pt>
    <dgm:pt modelId="{A406B74D-EB7F-0C4B-8CA5-C543ACB5692C}" type="pres">
      <dgm:prSet presAssocID="{B809319F-2C9F-8D44-8BDF-D700C730A536}" presName="horzOne" presStyleCnt="0"/>
      <dgm:spPr/>
    </dgm:pt>
    <dgm:pt modelId="{D751FD8D-FA48-3047-8A56-21735A153D1C}" type="pres">
      <dgm:prSet presAssocID="{6563AF7A-4AB2-C441-B48D-884C236E2659}" presName="vertTwo" presStyleCnt="0"/>
      <dgm:spPr/>
    </dgm:pt>
    <dgm:pt modelId="{CA1B291D-73CD-584C-BB7D-889479C18ECB}" type="pres">
      <dgm:prSet presAssocID="{6563AF7A-4AB2-C441-B48D-884C236E2659}" presName="txTwo" presStyleLbl="node2" presStyleIdx="0" presStyleCnt="3">
        <dgm:presLayoutVars>
          <dgm:chPref val="3"/>
        </dgm:presLayoutVars>
      </dgm:prSet>
      <dgm:spPr/>
      <dgm:t>
        <a:bodyPr/>
        <a:lstStyle/>
        <a:p>
          <a:endParaRPr lang="en-US"/>
        </a:p>
      </dgm:t>
    </dgm:pt>
    <dgm:pt modelId="{FE6C2795-40D5-D544-9470-263CF4147D44}" type="pres">
      <dgm:prSet presAssocID="{6563AF7A-4AB2-C441-B48D-884C236E2659}" presName="horzTwo" presStyleCnt="0"/>
      <dgm:spPr/>
    </dgm:pt>
    <dgm:pt modelId="{7970DA5C-BCAD-3045-96A6-60DAC78BF123}" type="pres">
      <dgm:prSet presAssocID="{91FB389F-FC95-FF47-9508-2996B2B28E66}" presName="sibSpaceTwo" presStyleCnt="0"/>
      <dgm:spPr/>
    </dgm:pt>
    <dgm:pt modelId="{FD4EBC9D-7ECA-504A-B796-33C90AEDF033}" type="pres">
      <dgm:prSet presAssocID="{DD0412EA-40C5-E84C-A210-57E3B2D53AD3}" presName="vertTwo" presStyleCnt="0"/>
      <dgm:spPr/>
    </dgm:pt>
    <dgm:pt modelId="{DCA549C6-04D7-EE49-BB24-4EA9BE67D9B1}" type="pres">
      <dgm:prSet presAssocID="{DD0412EA-40C5-E84C-A210-57E3B2D53AD3}" presName="txTwo" presStyleLbl="node2" presStyleIdx="1" presStyleCnt="3">
        <dgm:presLayoutVars>
          <dgm:chPref val="3"/>
        </dgm:presLayoutVars>
      </dgm:prSet>
      <dgm:spPr/>
      <dgm:t>
        <a:bodyPr/>
        <a:lstStyle/>
        <a:p>
          <a:endParaRPr lang="en-US"/>
        </a:p>
      </dgm:t>
    </dgm:pt>
    <dgm:pt modelId="{13F1EF5D-CE6A-3F45-9F2E-C6901ADCC4FF}" type="pres">
      <dgm:prSet presAssocID="{DD0412EA-40C5-E84C-A210-57E3B2D53AD3}" presName="horzTwo" presStyleCnt="0"/>
      <dgm:spPr/>
    </dgm:pt>
    <dgm:pt modelId="{96F181FA-0426-D841-A9C6-490F0F92D4FD}" type="pres">
      <dgm:prSet presAssocID="{6E42DAB8-5EC5-EC46-A25B-B790C6769259}" presName="sibSpaceTwo" presStyleCnt="0"/>
      <dgm:spPr/>
    </dgm:pt>
    <dgm:pt modelId="{71D40535-5B32-7F4A-A9D5-7B1EE918EE76}" type="pres">
      <dgm:prSet presAssocID="{5A4C1955-DC00-C446-9517-EB552F0ED48C}" presName="vertTwo" presStyleCnt="0"/>
      <dgm:spPr/>
    </dgm:pt>
    <dgm:pt modelId="{8B5DA5A0-338C-EC4B-B33C-54EDD25766C1}" type="pres">
      <dgm:prSet presAssocID="{5A4C1955-DC00-C446-9517-EB552F0ED48C}" presName="txTwo" presStyleLbl="node2" presStyleIdx="2" presStyleCnt="3">
        <dgm:presLayoutVars>
          <dgm:chPref val="3"/>
        </dgm:presLayoutVars>
      </dgm:prSet>
      <dgm:spPr/>
      <dgm:t>
        <a:bodyPr/>
        <a:lstStyle/>
        <a:p>
          <a:endParaRPr lang="en-US"/>
        </a:p>
      </dgm:t>
    </dgm:pt>
    <dgm:pt modelId="{4246BCBC-BFA1-3A4F-8732-4CA8F43354F7}" type="pres">
      <dgm:prSet presAssocID="{5A4C1955-DC00-C446-9517-EB552F0ED48C}" presName="horzTwo" presStyleCnt="0"/>
      <dgm:spPr/>
    </dgm:pt>
  </dgm:ptLst>
  <dgm:cxnLst>
    <dgm:cxn modelId="{F87B4CC3-FAB4-4158-A639-4C6CFD881D1B}" type="presOf" srcId="{B809319F-2C9F-8D44-8BDF-D700C730A536}" destId="{AEAFF140-6D0E-F944-9956-9CD08E3A9196}" srcOrd="0" destOrd="0" presId="urn:microsoft.com/office/officeart/2005/8/layout/hierarchy4"/>
    <dgm:cxn modelId="{7AE2B495-07F5-49E5-984E-E66657C223C2}" type="presOf" srcId="{2CDE811A-1C79-BE46-9662-D39B4229660B}" destId="{A4EE06D8-9197-C34C-909F-8B1362F9E319}" srcOrd="0" destOrd="0" presId="urn:microsoft.com/office/officeart/2005/8/layout/hierarchy4"/>
    <dgm:cxn modelId="{6A3136B3-F752-994E-93B4-29F816598D37}" srcId="{B809319F-2C9F-8D44-8BDF-D700C730A536}" destId="{DD0412EA-40C5-E84C-A210-57E3B2D53AD3}" srcOrd="1" destOrd="0" parTransId="{59823420-9A9E-E849-A946-4FF9E4556DCF}" sibTransId="{6E42DAB8-5EC5-EC46-A25B-B790C6769259}"/>
    <dgm:cxn modelId="{790572A8-A9CA-5546-AE0A-6EE85517C471}" srcId="{2CDE811A-1C79-BE46-9662-D39B4229660B}" destId="{B809319F-2C9F-8D44-8BDF-D700C730A536}" srcOrd="0" destOrd="0" parTransId="{8A196F47-9504-E94E-9B53-F42BE76C4554}" sibTransId="{8DDDE2A9-7CAB-EC48-8ED5-8431E014DEC7}"/>
    <dgm:cxn modelId="{6D706CC2-B09E-D845-8890-2A728CC248C7}" srcId="{B809319F-2C9F-8D44-8BDF-D700C730A536}" destId="{5A4C1955-DC00-C446-9517-EB552F0ED48C}" srcOrd="2" destOrd="0" parTransId="{D23D8D2F-C266-F148-BC2E-62AE9A19D10C}" sibTransId="{E20BE5F2-9E38-1241-8B52-74FD519077CD}"/>
    <dgm:cxn modelId="{3975A150-423B-4552-B48A-445F00DAF29B}" type="presOf" srcId="{5A4C1955-DC00-C446-9517-EB552F0ED48C}" destId="{8B5DA5A0-338C-EC4B-B33C-54EDD25766C1}" srcOrd="0" destOrd="0" presId="urn:microsoft.com/office/officeart/2005/8/layout/hierarchy4"/>
    <dgm:cxn modelId="{FE22CEBF-4F58-7B4C-B6C2-FD0EC9CDF8E1}" srcId="{B809319F-2C9F-8D44-8BDF-D700C730A536}" destId="{6563AF7A-4AB2-C441-B48D-884C236E2659}" srcOrd="0" destOrd="0" parTransId="{98D985DB-7EF9-4F4C-9F99-32F343E4F406}" sibTransId="{91FB389F-FC95-FF47-9508-2996B2B28E66}"/>
    <dgm:cxn modelId="{255C55D9-5E11-495D-9499-02659CFC2C33}" type="presOf" srcId="{DD0412EA-40C5-E84C-A210-57E3B2D53AD3}" destId="{DCA549C6-04D7-EE49-BB24-4EA9BE67D9B1}" srcOrd="0" destOrd="0" presId="urn:microsoft.com/office/officeart/2005/8/layout/hierarchy4"/>
    <dgm:cxn modelId="{26D1120C-20DF-4D73-A789-0D4D4E60E426}" type="presOf" srcId="{6563AF7A-4AB2-C441-B48D-884C236E2659}" destId="{CA1B291D-73CD-584C-BB7D-889479C18ECB}" srcOrd="0" destOrd="0" presId="urn:microsoft.com/office/officeart/2005/8/layout/hierarchy4"/>
    <dgm:cxn modelId="{32CB3C23-C68B-4046-8B3E-989487449ED0}" type="presParOf" srcId="{A4EE06D8-9197-C34C-909F-8B1362F9E319}" destId="{DEB4BCDF-0855-7542-9225-FD1028482346}" srcOrd="0" destOrd="0" presId="urn:microsoft.com/office/officeart/2005/8/layout/hierarchy4"/>
    <dgm:cxn modelId="{8DA93C9A-EC81-4CF3-BE25-ECBC14E1D428}" type="presParOf" srcId="{DEB4BCDF-0855-7542-9225-FD1028482346}" destId="{AEAFF140-6D0E-F944-9956-9CD08E3A9196}" srcOrd="0" destOrd="0" presId="urn:microsoft.com/office/officeart/2005/8/layout/hierarchy4"/>
    <dgm:cxn modelId="{5BA12F57-C380-4A1A-BBE5-08D5BE2D5853}" type="presParOf" srcId="{DEB4BCDF-0855-7542-9225-FD1028482346}" destId="{057A6A2B-A11C-654D-9E95-FEDA3D2F91CC}" srcOrd="1" destOrd="0" presId="urn:microsoft.com/office/officeart/2005/8/layout/hierarchy4"/>
    <dgm:cxn modelId="{3780A3B1-DFD6-4B11-8F06-45B17EB6BD3E}" type="presParOf" srcId="{DEB4BCDF-0855-7542-9225-FD1028482346}" destId="{A406B74D-EB7F-0C4B-8CA5-C543ACB5692C}" srcOrd="2" destOrd="0" presId="urn:microsoft.com/office/officeart/2005/8/layout/hierarchy4"/>
    <dgm:cxn modelId="{CF45177B-9ECF-499F-B31F-F43AC61307E1}" type="presParOf" srcId="{A406B74D-EB7F-0C4B-8CA5-C543ACB5692C}" destId="{D751FD8D-FA48-3047-8A56-21735A153D1C}" srcOrd="0" destOrd="0" presId="urn:microsoft.com/office/officeart/2005/8/layout/hierarchy4"/>
    <dgm:cxn modelId="{5A8B9EE0-120D-4E32-81A6-C2F326456279}" type="presParOf" srcId="{D751FD8D-FA48-3047-8A56-21735A153D1C}" destId="{CA1B291D-73CD-584C-BB7D-889479C18ECB}" srcOrd="0" destOrd="0" presId="urn:microsoft.com/office/officeart/2005/8/layout/hierarchy4"/>
    <dgm:cxn modelId="{A8D8AB13-DB46-44FE-A59A-FB21DEBEB45A}" type="presParOf" srcId="{D751FD8D-FA48-3047-8A56-21735A153D1C}" destId="{FE6C2795-40D5-D544-9470-263CF4147D44}" srcOrd="1" destOrd="0" presId="urn:microsoft.com/office/officeart/2005/8/layout/hierarchy4"/>
    <dgm:cxn modelId="{145762B3-DDE9-44D0-951D-105DBB306F6D}" type="presParOf" srcId="{A406B74D-EB7F-0C4B-8CA5-C543ACB5692C}" destId="{7970DA5C-BCAD-3045-96A6-60DAC78BF123}" srcOrd="1" destOrd="0" presId="urn:microsoft.com/office/officeart/2005/8/layout/hierarchy4"/>
    <dgm:cxn modelId="{D524C895-5B62-4FF5-91D4-2B124520F5F3}" type="presParOf" srcId="{A406B74D-EB7F-0C4B-8CA5-C543ACB5692C}" destId="{FD4EBC9D-7ECA-504A-B796-33C90AEDF033}" srcOrd="2" destOrd="0" presId="urn:microsoft.com/office/officeart/2005/8/layout/hierarchy4"/>
    <dgm:cxn modelId="{FD6EBF20-AC61-455C-89C2-6E508071A5B7}" type="presParOf" srcId="{FD4EBC9D-7ECA-504A-B796-33C90AEDF033}" destId="{DCA549C6-04D7-EE49-BB24-4EA9BE67D9B1}" srcOrd="0" destOrd="0" presId="urn:microsoft.com/office/officeart/2005/8/layout/hierarchy4"/>
    <dgm:cxn modelId="{2747E78F-FF9F-4BCC-9987-8B1CEFEF4624}" type="presParOf" srcId="{FD4EBC9D-7ECA-504A-B796-33C90AEDF033}" destId="{13F1EF5D-CE6A-3F45-9F2E-C6901ADCC4FF}" srcOrd="1" destOrd="0" presId="urn:microsoft.com/office/officeart/2005/8/layout/hierarchy4"/>
    <dgm:cxn modelId="{3A626E5B-5B39-45D8-8694-3E4B0122C108}" type="presParOf" srcId="{A406B74D-EB7F-0C4B-8CA5-C543ACB5692C}" destId="{96F181FA-0426-D841-A9C6-490F0F92D4FD}" srcOrd="3" destOrd="0" presId="urn:microsoft.com/office/officeart/2005/8/layout/hierarchy4"/>
    <dgm:cxn modelId="{411E9A37-77FB-4D07-B281-F7F491D40F7F}" type="presParOf" srcId="{A406B74D-EB7F-0C4B-8CA5-C543ACB5692C}" destId="{71D40535-5B32-7F4A-A9D5-7B1EE918EE76}" srcOrd="4" destOrd="0" presId="urn:microsoft.com/office/officeart/2005/8/layout/hierarchy4"/>
    <dgm:cxn modelId="{B1A32886-72E9-4270-AEAF-A3747BDCD915}" type="presParOf" srcId="{71D40535-5B32-7F4A-A9D5-7B1EE918EE76}" destId="{8B5DA5A0-338C-EC4B-B33C-54EDD25766C1}" srcOrd="0" destOrd="0" presId="urn:microsoft.com/office/officeart/2005/8/layout/hierarchy4"/>
    <dgm:cxn modelId="{E48F1850-D1B7-44FD-AC31-A8D343A492ED}" type="presParOf" srcId="{71D40535-5B32-7F4A-A9D5-7B1EE918EE76}" destId="{4246BCBC-BFA1-3A4F-8732-4CA8F43354F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57A7CC-4978-8742-A881-DBB04F54BED4}"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E41B7ABE-FD26-2244-AE4B-E603063624FB}">
      <dgm:prSet custT="1"/>
      <dgm:spPr/>
      <dgm:t>
        <a:bodyPr/>
        <a:lstStyle/>
        <a:p>
          <a:pPr rtl="0"/>
          <a:r>
            <a:rPr lang="en-US" sz="2800" b="1" u="none" dirty="0" smtClean="0">
              <a:latin typeface="Cambria"/>
              <a:cs typeface="Cambria"/>
            </a:rPr>
            <a:t>Breach of official duty by election officers </a:t>
          </a:r>
          <a:endParaRPr lang="en-US" sz="2800" u="none" dirty="0">
            <a:latin typeface="Cambria"/>
            <a:cs typeface="Cambria"/>
          </a:endParaRPr>
        </a:p>
      </dgm:t>
    </dgm:pt>
    <dgm:pt modelId="{3B88A61D-8349-3644-867C-B86DD1471468}" type="parTrans" cxnId="{BD75F88A-7255-A546-8684-39BC68F40182}">
      <dgm:prSet/>
      <dgm:spPr/>
      <dgm:t>
        <a:bodyPr/>
        <a:lstStyle/>
        <a:p>
          <a:endParaRPr lang="en-US" sz="2300">
            <a:latin typeface="Cambria"/>
            <a:cs typeface="Cambria"/>
          </a:endParaRPr>
        </a:p>
      </dgm:t>
    </dgm:pt>
    <dgm:pt modelId="{084B097C-B67D-684F-B3BA-5EAA93274FA2}" type="sibTrans" cxnId="{BD75F88A-7255-A546-8684-39BC68F40182}">
      <dgm:prSet/>
      <dgm:spPr/>
      <dgm:t>
        <a:bodyPr/>
        <a:lstStyle/>
        <a:p>
          <a:endParaRPr lang="en-US" sz="2300">
            <a:latin typeface="Cambria"/>
            <a:cs typeface="Cambria"/>
          </a:endParaRPr>
        </a:p>
      </dgm:t>
    </dgm:pt>
    <dgm:pt modelId="{1758E044-2909-1F40-B46F-6F7D6645562C}">
      <dgm:prSet custT="1"/>
      <dgm:spPr/>
      <dgm:t>
        <a:bodyPr/>
        <a:lstStyle/>
        <a:p>
          <a:pPr rtl="0"/>
          <a:r>
            <a:rPr lang="en-US" sz="3200" dirty="0" smtClean="0">
              <a:latin typeface="Cambria"/>
              <a:cs typeface="Cambria"/>
            </a:rPr>
            <a:t>Without reasonable cause, he commits a cognizable offence. </a:t>
          </a:r>
          <a:endParaRPr lang="en-US" sz="3200" dirty="0">
            <a:latin typeface="Cambria"/>
            <a:cs typeface="Cambria"/>
          </a:endParaRPr>
        </a:p>
      </dgm:t>
    </dgm:pt>
    <dgm:pt modelId="{E8DEF7FC-7B80-DA48-BCE0-3B8D98597CB6}" type="parTrans" cxnId="{6CBAE475-13BD-9B4D-B3E8-9AD5B561FEB8}">
      <dgm:prSet/>
      <dgm:spPr/>
      <dgm:t>
        <a:bodyPr/>
        <a:lstStyle/>
        <a:p>
          <a:endParaRPr lang="en-US" sz="2300">
            <a:latin typeface="Cambria"/>
            <a:cs typeface="Cambria"/>
          </a:endParaRPr>
        </a:p>
      </dgm:t>
    </dgm:pt>
    <dgm:pt modelId="{572CE125-3634-1445-94E1-A0F050918063}" type="sibTrans" cxnId="{6CBAE475-13BD-9B4D-B3E8-9AD5B561FEB8}">
      <dgm:prSet/>
      <dgm:spPr/>
      <dgm:t>
        <a:bodyPr/>
        <a:lstStyle/>
        <a:p>
          <a:endParaRPr lang="en-US" sz="2300">
            <a:latin typeface="Cambria"/>
            <a:cs typeface="Cambria"/>
          </a:endParaRPr>
        </a:p>
      </dgm:t>
    </dgm:pt>
    <dgm:pt modelId="{B9BB7816-8A63-0E47-A323-41B898821DFB}" type="pres">
      <dgm:prSet presAssocID="{3557A7CC-4978-8742-A881-DBB04F54BED4}" presName="Name0" presStyleCnt="0">
        <dgm:presLayoutVars>
          <dgm:dir/>
          <dgm:animLvl val="lvl"/>
          <dgm:resizeHandles val="exact"/>
        </dgm:presLayoutVars>
      </dgm:prSet>
      <dgm:spPr/>
      <dgm:t>
        <a:bodyPr/>
        <a:lstStyle/>
        <a:p>
          <a:endParaRPr lang="en-US"/>
        </a:p>
      </dgm:t>
    </dgm:pt>
    <dgm:pt modelId="{63596085-29CC-5940-80FD-40E91960C2B2}" type="pres">
      <dgm:prSet presAssocID="{1758E044-2909-1F40-B46F-6F7D6645562C}" presName="boxAndChildren" presStyleCnt="0"/>
      <dgm:spPr/>
    </dgm:pt>
    <dgm:pt modelId="{407E5826-FB06-9049-A82F-A0D526644F70}" type="pres">
      <dgm:prSet presAssocID="{1758E044-2909-1F40-B46F-6F7D6645562C}" presName="parentTextBox" presStyleLbl="node1" presStyleIdx="0" presStyleCnt="2" custScaleY="43640"/>
      <dgm:spPr/>
      <dgm:t>
        <a:bodyPr/>
        <a:lstStyle/>
        <a:p>
          <a:endParaRPr lang="en-US"/>
        </a:p>
      </dgm:t>
    </dgm:pt>
    <dgm:pt modelId="{F90074C6-337D-BF43-BC9A-2EE51A4F149D}" type="pres">
      <dgm:prSet presAssocID="{084B097C-B67D-684F-B3BA-5EAA93274FA2}" presName="sp" presStyleCnt="0"/>
      <dgm:spPr/>
    </dgm:pt>
    <dgm:pt modelId="{B882F269-0550-D24E-8605-12B15195EDB5}" type="pres">
      <dgm:prSet presAssocID="{E41B7ABE-FD26-2244-AE4B-E603063624FB}" presName="arrowAndChildren" presStyleCnt="0"/>
      <dgm:spPr/>
    </dgm:pt>
    <dgm:pt modelId="{BE7154D6-4772-A245-B4E7-564FDD82B64A}" type="pres">
      <dgm:prSet presAssocID="{E41B7ABE-FD26-2244-AE4B-E603063624FB}" presName="parentTextArrow" presStyleLbl="node1" presStyleIdx="1" presStyleCnt="2" custScaleY="32744" custLinFactNeighborY="-7724"/>
      <dgm:spPr/>
      <dgm:t>
        <a:bodyPr/>
        <a:lstStyle/>
        <a:p>
          <a:endParaRPr lang="en-US"/>
        </a:p>
      </dgm:t>
    </dgm:pt>
  </dgm:ptLst>
  <dgm:cxnLst>
    <dgm:cxn modelId="{49818E31-21E5-4339-99B3-4AB6A49B7E0B}" type="presOf" srcId="{E41B7ABE-FD26-2244-AE4B-E603063624FB}" destId="{BE7154D6-4772-A245-B4E7-564FDD82B64A}" srcOrd="0" destOrd="0" presId="urn:microsoft.com/office/officeart/2005/8/layout/process4"/>
    <dgm:cxn modelId="{F067ADC4-E26C-4359-95E5-F10E05FEA5A7}" type="presOf" srcId="{3557A7CC-4978-8742-A881-DBB04F54BED4}" destId="{B9BB7816-8A63-0E47-A323-41B898821DFB}" srcOrd="0" destOrd="0" presId="urn:microsoft.com/office/officeart/2005/8/layout/process4"/>
    <dgm:cxn modelId="{6CBAE475-13BD-9B4D-B3E8-9AD5B561FEB8}" srcId="{3557A7CC-4978-8742-A881-DBB04F54BED4}" destId="{1758E044-2909-1F40-B46F-6F7D6645562C}" srcOrd="1" destOrd="0" parTransId="{E8DEF7FC-7B80-DA48-BCE0-3B8D98597CB6}" sibTransId="{572CE125-3634-1445-94E1-A0F050918063}"/>
    <dgm:cxn modelId="{E18AAE21-A813-42D3-B494-7D0802FB9C11}" type="presOf" srcId="{1758E044-2909-1F40-B46F-6F7D6645562C}" destId="{407E5826-FB06-9049-A82F-A0D526644F70}" srcOrd="0" destOrd="0" presId="urn:microsoft.com/office/officeart/2005/8/layout/process4"/>
    <dgm:cxn modelId="{BD75F88A-7255-A546-8684-39BC68F40182}" srcId="{3557A7CC-4978-8742-A881-DBB04F54BED4}" destId="{E41B7ABE-FD26-2244-AE4B-E603063624FB}" srcOrd="0" destOrd="0" parTransId="{3B88A61D-8349-3644-867C-B86DD1471468}" sibTransId="{084B097C-B67D-684F-B3BA-5EAA93274FA2}"/>
    <dgm:cxn modelId="{92F6211B-5FB3-446C-9E36-2D9FB471A741}" type="presParOf" srcId="{B9BB7816-8A63-0E47-A323-41B898821DFB}" destId="{63596085-29CC-5940-80FD-40E91960C2B2}" srcOrd="0" destOrd="0" presId="urn:microsoft.com/office/officeart/2005/8/layout/process4"/>
    <dgm:cxn modelId="{CE898569-0198-43A0-9E88-372B184F62AE}" type="presParOf" srcId="{63596085-29CC-5940-80FD-40E91960C2B2}" destId="{407E5826-FB06-9049-A82F-A0D526644F70}" srcOrd="0" destOrd="0" presId="urn:microsoft.com/office/officeart/2005/8/layout/process4"/>
    <dgm:cxn modelId="{F1BAD085-509F-40C1-8B0D-CE05ABF05256}" type="presParOf" srcId="{B9BB7816-8A63-0E47-A323-41B898821DFB}" destId="{F90074C6-337D-BF43-BC9A-2EE51A4F149D}" srcOrd="1" destOrd="0" presId="urn:microsoft.com/office/officeart/2005/8/layout/process4"/>
    <dgm:cxn modelId="{866965E1-6F5E-4583-9947-521186317C0B}" type="presParOf" srcId="{B9BB7816-8A63-0E47-A323-41B898821DFB}" destId="{B882F269-0550-D24E-8605-12B15195EDB5}" srcOrd="2" destOrd="0" presId="urn:microsoft.com/office/officeart/2005/8/layout/process4"/>
    <dgm:cxn modelId="{9E3ACA06-FBB5-4A5C-8C27-FABF0849E0CD}" type="presParOf" srcId="{B882F269-0550-D24E-8605-12B15195EDB5}" destId="{BE7154D6-4772-A245-B4E7-564FDD82B64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C7D1819-1495-1141-B005-D29A0D874A70}"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0BB3334F-D7C8-4347-BAA3-DDC211957C77}">
      <dgm:prSet custT="1"/>
      <dgm:spPr/>
      <dgm:t>
        <a:bodyPr/>
        <a:lstStyle/>
        <a:p>
          <a:pPr algn="ctr" rtl="0"/>
          <a:r>
            <a:rPr lang="en-US" sz="2800" b="1" u="none" dirty="0" smtClean="0">
              <a:latin typeface="Cambria"/>
              <a:cs typeface="Cambria"/>
            </a:rPr>
            <a:t>Who can Enter the Polling Station?  </a:t>
          </a:r>
          <a:endParaRPr lang="en-US" sz="2800" u="none" dirty="0">
            <a:latin typeface="Cambria"/>
            <a:cs typeface="Cambria"/>
          </a:endParaRPr>
        </a:p>
      </dgm:t>
    </dgm:pt>
    <dgm:pt modelId="{E8242D1B-7262-714D-9B02-C8750F58FA8A}" type="parTrans" cxnId="{A59217BF-3E56-CF4C-A63B-AD8E4D535788}">
      <dgm:prSet/>
      <dgm:spPr/>
      <dgm:t>
        <a:bodyPr/>
        <a:lstStyle/>
        <a:p>
          <a:endParaRPr lang="en-US" sz="2000">
            <a:latin typeface="Cambria"/>
            <a:cs typeface="Cambria"/>
          </a:endParaRPr>
        </a:p>
      </dgm:t>
    </dgm:pt>
    <dgm:pt modelId="{8CDC9B6D-4D24-0947-83FF-7C24F37824CB}" type="sibTrans" cxnId="{A59217BF-3E56-CF4C-A63B-AD8E4D535788}">
      <dgm:prSet/>
      <dgm:spPr/>
      <dgm:t>
        <a:bodyPr/>
        <a:lstStyle/>
        <a:p>
          <a:endParaRPr lang="en-US" sz="2000">
            <a:latin typeface="Cambria"/>
            <a:cs typeface="Cambria"/>
          </a:endParaRPr>
        </a:p>
      </dgm:t>
    </dgm:pt>
    <dgm:pt modelId="{5EAC2922-B905-0B43-9829-DFFD66379E6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400" dirty="0" smtClean="0">
              <a:latin typeface="Cambria"/>
              <a:cs typeface="Cambria"/>
            </a:rPr>
            <a:t>The polling officers</a:t>
          </a:r>
          <a:endParaRPr lang="en-US" sz="2400" dirty="0">
            <a:latin typeface="Cambria"/>
            <a:cs typeface="Cambria"/>
          </a:endParaRPr>
        </a:p>
      </dgm:t>
    </dgm:pt>
    <dgm:pt modelId="{7446EA8C-0714-FD4E-B9A5-1AC2E95D6570}" type="parTrans" cxnId="{23E03104-3BDD-7D4E-A755-445D44B0C7BA}">
      <dgm:prSet/>
      <dgm:spPr/>
      <dgm:t>
        <a:bodyPr/>
        <a:lstStyle/>
        <a:p>
          <a:endParaRPr lang="en-US" sz="2000">
            <a:latin typeface="Cambria"/>
            <a:cs typeface="Cambria"/>
          </a:endParaRPr>
        </a:p>
      </dgm:t>
    </dgm:pt>
    <dgm:pt modelId="{860D037B-B767-5B4F-B212-EDDFC9BA0252}" type="sibTrans" cxnId="{23E03104-3BDD-7D4E-A755-445D44B0C7BA}">
      <dgm:prSet/>
      <dgm:spPr/>
      <dgm:t>
        <a:bodyPr/>
        <a:lstStyle/>
        <a:p>
          <a:endParaRPr lang="en-US" sz="2000">
            <a:latin typeface="Cambria"/>
            <a:cs typeface="Cambria"/>
          </a:endParaRPr>
        </a:p>
      </dgm:t>
    </dgm:pt>
    <dgm:pt modelId="{E82E2D59-7393-7349-9B5E-A6530C40B8A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400" dirty="0" smtClean="0">
              <a:latin typeface="Cambria"/>
              <a:cs typeface="Cambria"/>
            </a:rPr>
            <a:t>Each contesting candidate, his election agent and one polling agent of each candidate </a:t>
          </a:r>
          <a:endParaRPr lang="en-US" sz="2400" dirty="0">
            <a:latin typeface="Cambria"/>
            <a:cs typeface="Cambria"/>
          </a:endParaRPr>
        </a:p>
      </dgm:t>
    </dgm:pt>
    <dgm:pt modelId="{5CE162EE-DB54-2240-BD32-A5182CA025C6}" type="parTrans" cxnId="{E04A7802-CAD1-184F-876A-3F90F2258AB2}">
      <dgm:prSet/>
      <dgm:spPr/>
      <dgm:t>
        <a:bodyPr/>
        <a:lstStyle/>
        <a:p>
          <a:endParaRPr lang="en-US" sz="2000">
            <a:latin typeface="Cambria"/>
            <a:cs typeface="Cambria"/>
          </a:endParaRPr>
        </a:p>
      </dgm:t>
    </dgm:pt>
    <dgm:pt modelId="{8A70FE89-A1F5-3245-BBC4-09E2FD103CFF}" type="sibTrans" cxnId="{E04A7802-CAD1-184F-876A-3F90F2258AB2}">
      <dgm:prSet/>
      <dgm:spPr/>
      <dgm:t>
        <a:bodyPr/>
        <a:lstStyle/>
        <a:p>
          <a:endParaRPr lang="en-US" sz="2000">
            <a:latin typeface="Cambria"/>
            <a:cs typeface="Cambria"/>
          </a:endParaRPr>
        </a:p>
      </dgm:t>
    </dgm:pt>
    <dgm:pt modelId="{E9C7085F-EFE2-8444-AE09-AA6657C30B9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400" dirty="0" smtClean="0">
              <a:latin typeface="Cambria"/>
              <a:cs typeface="Cambria"/>
            </a:rPr>
            <a:t>Persons authorized by the Commission such as media persons issued with authority letters</a:t>
          </a:r>
          <a:endParaRPr lang="en-US" sz="2400" dirty="0">
            <a:latin typeface="Cambria"/>
            <a:cs typeface="Cambria"/>
          </a:endParaRPr>
        </a:p>
      </dgm:t>
    </dgm:pt>
    <dgm:pt modelId="{A563A38F-A062-EF49-A829-C07D0BA9F795}" type="parTrans" cxnId="{B80E723B-4FF7-4D41-A2F6-21D484D5E39E}">
      <dgm:prSet/>
      <dgm:spPr/>
      <dgm:t>
        <a:bodyPr/>
        <a:lstStyle/>
        <a:p>
          <a:endParaRPr lang="en-US" sz="2000">
            <a:latin typeface="Cambria"/>
            <a:cs typeface="Cambria"/>
          </a:endParaRPr>
        </a:p>
      </dgm:t>
    </dgm:pt>
    <dgm:pt modelId="{93A2F8CD-7F0D-1343-82DE-730B2B3E160F}" type="sibTrans" cxnId="{B80E723B-4FF7-4D41-A2F6-21D484D5E39E}">
      <dgm:prSet/>
      <dgm:spPr/>
      <dgm:t>
        <a:bodyPr/>
        <a:lstStyle/>
        <a:p>
          <a:endParaRPr lang="en-US" sz="2000">
            <a:latin typeface="Cambria"/>
            <a:cs typeface="Cambria"/>
          </a:endParaRPr>
        </a:p>
      </dgm:t>
    </dgm:pt>
    <dgm:pt modelId="{E4A0B685-463E-9549-92F4-1ED7A859A9E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400" dirty="0" smtClean="0">
              <a:latin typeface="Cambria"/>
              <a:cs typeface="Cambria"/>
            </a:rPr>
            <a:t>Public servants on duty </a:t>
          </a:r>
          <a:endParaRPr lang="en-US" sz="2400" dirty="0">
            <a:latin typeface="Cambria"/>
            <a:cs typeface="Cambria"/>
          </a:endParaRPr>
        </a:p>
      </dgm:t>
    </dgm:pt>
    <dgm:pt modelId="{E96A133C-C796-FD40-B816-41B386C7506D}" type="parTrans" cxnId="{BE8F030D-7A83-E348-86AB-A9E5DBDBB220}">
      <dgm:prSet/>
      <dgm:spPr/>
      <dgm:t>
        <a:bodyPr/>
        <a:lstStyle/>
        <a:p>
          <a:endParaRPr lang="en-US" sz="2000">
            <a:latin typeface="Cambria"/>
            <a:cs typeface="Cambria"/>
          </a:endParaRPr>
        </a:p>
      </dgm:t>
    </dgm:pt>
    <dgm:pt modelId="{51AC7798-4109-5840-954E-16C037293E07}" type="sibTrans" cxnId="{BE8F030D-7A83-E348-86AB-A9E5DBDBB220}">
      <dgm:prSet/>
      <dgm:spPr/>
      <dgm:t>
        <a:bodyPr/>
        <a:lstStyle/>
        <a:p>
          <a:endParaRPr lang="en-US" sz="2000">
            <a:latin typeface="Cambria"/>
            <a:cs typeface="Cambria"/>
          </a:endParaRPr>
        </a:p>
      </dgm:t>
    </dgm:pt>
    <dgm:pt modelId="{275935D7-9225-1540-8821-E77D3852E34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400" dirty="0" smtClean="0">
              <a:latin typeface="Cambria"/>
              <a:cs typeface="Cambria"/>
            </a:rPr>
            <a:t>A person accompanying or assisting a blind or an infirm voter who cannot move or vote without help</a:t>
          </a:r>
          <a:endParaRPr lang="en-US" sz="2400" dirty="0">
            <a:latin typeface="Cambria"/>
            <a:cs typeface="Cambria"/>
          </a:endParaRPr>
        </a:p>
      </dgm:t>
    </dgm:pt>
    <dgm:pt modelId="{D77F4D83-CD9F-C448-99A2-0ED706882072}" type="parTrans" cxnId="{932CF188-80DF-B841-9CC1-0F9029484363}">
      <dgm:prSet/>
      <dgm:spPr/>
      <dgm:t>
        <a:bodyPr/>
        <a:lstStyle/>
        <a:p>
          <a:endParaRPr lang="en-US" sz="2000">
            <a:latin typeface="Cambria"/>
            <a:cs typeface="Cambria"/>
          </a:endParaRPr>
        </a:p>
      </dgm:t>
    </dgm:pt>
    <dgm:pt modelId="{42D47883-64AF-4C45-B932-0411B3431D1D}" type="sibTrans" cxnId="{932CF188-80DF-B841-9CC1-0F9029484363}">
      <dgm:prSet/>
      <dgm:spPr/>
      <dgm:t>
        <a:bodyPr/>
        <a:lstStyle/>
        <a:p>
          <a:endParaRPr lang="en-US" sz="2000">
            <a:latin typeface="Cambria"/>
            <a:cs typeface="Cambria"/>
          </a:endParaRPr>
        </a:p>
      </dgm:t>
    </dgm:pt>
    <dgm:pt modelId="{C6EDCB6C-DEBE-2C45-9B8A-A10742419185}" type="pres">
      <dgm:prSet presAssocID="{DC7D1819-1495-1141-B005-D29A0D874A70}" presName="linear" presStyleCnt="0">
        <dgm:presLayoutVars>
          <dgm:animLvl val="lvl"/>
          <dgm:resizeHandles val="exact"/>
        </dgm:presLayoutVars>
      </dgm:prSet>
      <dgm:spPr/>
      <dgm:t>
        <a:bodyPr/>
        <a:lstStyle/>
        <a:p>
          <a:endParaRPr lang="en-US"/>
        </a:p>
      </dgm:t>
    </dgm:pt>
    <dgm:pt modelId="{BDA45DAF-7BAB-6D42-AB3D-A4774D91C239}" type="pres">
      <dgm:prSet presAssocID="{0BB3334F-D7C8-4347-BAA3-DDC211957C77}" presName="parentText" presStyleLbl="node1" presStyleIdx="0" presStyleCnt="1" custLinFactNeighborX="126" custLinFactNeighborY="-38379">
        <dgm:presLayoutVars>
          <dgm:chMax val="0"/>
          <dgm:bulletEnabled val="1"/>
        </dgm:presLayoutVars>
      </dgm:prSet>
      <dgm:spPr/>
      <dgm:t>
        <a:bodyPr/>
        <a:lstStyle/>
        <a:p>
          <a:endParaRPr lang="en-US"/>
        </a:p>
      </dgm:t>
    </dgm:pt>
    <dgm:pt modelId="{CAE3B362-C238-764D-9C86-DD1BF797AA56}" type="pres">
      <dgm:prSet presAssocID="{0BB3334F-D7C8-4347-BAA3-DDC211957C77}" presName="childText" presStyleLbl="revTx" presStyleIdx="0" presStyleCnt="1" custScaleY="150831" custLinFactNeighborX="126" custLinFactNeighborY="9189">
        <dgm:presLayoutVars>
          <dgm:bulletEnabled val="1"/>
        </dgm:presLayoutVars>
      </dgm:prSet>
      <dgm:spPr/>
      <dgm:t>
        <a:bodyPr/>
        <a:lstStyle/>
        <a:p>
          <a:endParaRPr lang="en-US"/>
        </a:p>
      </dgm:t>
    </dgm:pt>
  </dgm:ptLst>
  <dgm:cxnLst>
    <dgm:cxn modelId="{3F9A93CF-E2CA-4F84-A0DB-45C012BAE390}" type="presOf" srcId="{DC7D1819-1495-1141-B005-D29A0D874A70}" destId="{C6EDCB6C-DEBE-2C45-9B8A-A10742419185}" srcOrd="0" destOrd="0" presId="urn:microsoft.com/office/officeart/2005/8/layout/vList2"/>
    <dgm:cxn modelId="{F68A5333-3CEB-49B5-B151-08EBB7A272E7}" type="presOf" srcId="{E9C7085F-EFE2-8444-AE09-AA6657C30B97}" destId="{CAE3B362-C238-764D-9C86-DD1BF797AA56}" srcOrd="0" destOrd="2" presId="urn:microsoft.com/office/officeart/2005/8/layout/vList2"/>
    <dgm:cxn modelId="{BE8F030D-7A83-E348-86AB-A9E5DBDBB220}" srcId="{0BB3334F-D7C8-4347-BAA3-DDC211957C77}" destId="{E4A0B685-463E-9549-92F4-1ED7A859A9E4}" srcOrd="3" destOrd="0" parTransId="{E96A133C-C796-FD40-B816-41B386C7506D}" sibTransId="{51AC7798-4109-5840-954E-16C037293E07}"/>
    <dgm:cxn modelId="{A59217BF-3E56-CF4C-A63B-AD8E4D535788}" srcId="{DC7D1819-1495-1141-B005-D29A0D874A70}" destId="{0BB3334F-D7C8-4347-BAA3-DDC211957C77}" srcOrd="0" destOrd="0" parTransId="{E8242D1B-7262-714D-9B02-C8750F58FA8A}" sibTransId="{8CDC9B6D-4D24-0947-83FF-7C24F37824CB}"/>
    <dgm:cxn modelId="{B80E723B-4FF7-4D41-A2F6-21D484D5E39E}" srcId="{0BB3334F-D7C8-4347-BAA3-DDC211957C77}" destId="{E9C7085F-EFE2-8444-AE09-AA6657C30B97}" srcOrd="2" destOrd="0" parTransId="{A563A38F-A062-EF49-A829-C07D0BA9F795}" sibTransId="{93A2F8CD-7F0D-1343-82DE-730B2B3E160F}"/>
    <dgm:cxn modelId="{932CF188-80DF-B841-9CC1-0F9029484363}" srcId="{0BB3334F-D7C8-4347-BAA3-DDC211957C77}" destId="{275935D7-9225-1540-8821-E77D3852E348}" srcOrd="4" destOrd="0" parTransId="{D77F4D83-CD9F-C448-99A2-0ED706882072}" sibTransId="{42D47883-64AF-4C45-B932-0411B3431D1D}"/>
    <dgm:cxn modelId="{7855B39B-A277-4036-B0F9-27B57DFE490B}" type="presOf" srcId="{275935D7-9225-1540-8821-E77D3852E348}" destId="{CAE3B362-C238-764D-9C86-DD1BF797AA56}" srcOrd="0" destOrd="4" presId="urn:microsoft.com/office/officeart/2005/8/layout/vList2"/>
    <dgm:cxn modelId="{E04A7802-CAD1-184F-876A-3F90F2258AB2}" srcId="{0BB3334F-D7C8-4347-BAA3-DDC211957C77}" destId="{E82E2D59-7393-7349-9B5E-A6530C40B8AB}" srcOrd="1" destOrd="0" parTransId="{5CE162EE-DB54-2240-BD32-A5182CA025C6}" sibTransId="{8A70FE89-A1F5-3245-BBC4-09E2FD103CFF}"/>
    <dgm:cxn modelId="{71DBBD2D-0466-4592-B357-F3BD554B8605}" type="presOf" srcId="{E4A0B685-463E-9549-92F4-1ED7A859A9E4}" destId="{CAE3B362-C238-764D-9C86-DD1BF797AA56}" srcOrd="0" destOrd="3" presId="urn:microsoft.com/office/officeart/2005/8/layout/vList2"/>
    <dgm:cxn modelId="{7FE8F7FE-4179-404E-9D12-F982074D5375}" type="presOf" srcId="{E82E2D59-7393-7349-9B5E-A6530C40B8AB}" destId="{CAE3B362-C238-764D-9C86-DD1BF797AA56}" srcOrd="0" destOrd="1" presId="urn:microsoft.com/office/officeart/2005/8/layout/vList2"/>
    <dgm:cxn modelId="{0FE6E4BC-B81A-464B-97C4-B2F83D456A58}" type="presOf" srcId="{5EAC2922-B905-0B43-9829-DFFD66379E6C}" destId="{CAE3B362-C238-764D-9C86-DD1BF797AA56}" srcOrd="0" destOrd="0" presId="urn:microsoft.com/office/officeart/2005/8/layout/vList2"/>
    <dgm:cxn modelId="{23E03104-3BDD-7D4E-A755-445D44B0C7BA}" srcId="{0BB3334F-D7C8-4347-BAA3-DDC211957C77}" destId="{5EAC2922-B905-0B43-9829-DFFD66379E6C}" srcOrd="0" destOrd="0" parTransId="{7446EA8C-0714-FD4E-B9A5-1AC2E95D6570}" sibTransId="{860D037B-B767-5B4F-B212-EDDFC9BA0252}"/>
    <dgm:cxn modelId="{93C39F8E-4146-4959-9391-B53A4B1AE104}" type="presOf" srcId="{0BB3334F-D7C8-4347-BAA3-DDC211957C77}" destId="{BDA45DAF-7BAB-6D42-AB3D-A4774D91C239}" srcOrd="0" destOrd="0" presId="urn:microsoft.com/office/officeart/2005/8/layout/vList2"/>
    <dgm:cxn modelId="{B40EB0F8-4A4D-4D03-8DA2-CB602875D149}" type="presParOf" srcId="{C6EDCB6C-DEBE-2C45-9B8A-A10742419185}" destId="{BDA45DAF-7BAB-6D42-AB3D-A4774D91C239}" srcOrd="0" destOrd="0" presId="urn:microsoft.com/office/officeart/2005/8/layout/vList2"/>
    <dgm:cxn modelId="{16E5E0B8-DB5F-4AD0-AEAB-3341B80B2DA0}" type="presParOf" srcId="{C6EDCB6C-DEBE-2C45-9B8A-A10742419185}" destId="{CAE3B362-C238-764D-9C86-DD1BF797AA5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F58CA7-5F89-8043-8D27-90D2503DC5A1}" type="doc">
      <dgm:prSet loTypeId="urn:microsoft.com/office/officeart/2005/8/layout/radial4" loCatId="" qsTypeId="urn:microsoft.com/office/officeart/2005/8/quickstyle/simple2" qsCatId="simple" csTypeId="urn:microsoft.com/office/officeart/2005/8/colors/accent3_2" csCatId="accent3" phldr="1"/>
      <dgm:spPr/>
      <dgm:t>
        <a:bodyPr/>
        <a:lstStyle/>
        <a:p>
          <a:endParaRPr lang="en-US"/>
        </a:p>
      </dgm:t>
    </dgm:pt>
    <dgm:pt modelId="{E8B16C4B-CAEA-6C49-9C60-FFA231E35FEC}">
      <dgm:prSet custT="1"/>
      <dgm:spPr/>
      <dgm:t>
        <a:bodyPr/>
        <a:lstStyle/>
        <a:p>
          <a:pPr rtl="0"/>
          <a:r>
            <a:rPr lang="en-US" sz="1900" b="1" dirty="0" smtClean="0">
              <a:solidFill>
                <a:srgbClr val="000000"/>
              </a:solidFill>
              <a:latin typeface="Cambria"/>
              <a:cs typeface="Cambria"/>
            </a:rPr>
            <a:t>Prohibition of going armed to or near a polling station</a:t>
          </a:r>
          <a:endParaRPr lang="en-US" sz="1900" dirty="0">
            <a:solidFill>
              <a:srgbClr val="000000"/>
            </a:solidFill>
            <a:latin typeface="Cambria"/>
            <a:cs typeface="Cambria"/>
          </a:endParaRPr>
        </a:p>
      </dgm:t>
    </dgm:pt>
    <dgm:pt modelId="{C23C047B-4BE7-0549-BD1E-ABB994FC41E6}" type="parTrans" cxnId="{E1637B43-64F1-0149-A981-6D59FBB0F318}">
      <dgm:prSet/>
      <dgm:spPr/>
      <dgm:t>
        <a:bodyPr/>
        <a:lstStyle/>
        <a:p>
          <a:endParaRPr lang="en-US" sz="1900">
            <a:solidFill>
              <a:srgbClr val="000000"/>
            </a:solidFill>
            <a:latin typeface="Cambria"/>
            <a:cs typeface="Cambria"/>
          </a:endParaRPr>
        </a:p>
      </dgm:t>
    </dgm:pt>
    <dgm:pt modelId="{73B9891A-2F86-D547-A4D9-DD0C28A38856}" type="sibTrans" cxnId="{E1637B43-64F1-0149-A981-6D59FBB0F318}">
      <dgm:prSet/>
      <dgm:spPr/>
      <dgm:t>
        <a:bodyPr/>
        <a:lstStyle/>
        <a:p>
          <a:endParaRPr lang="en-US" sz="1900">
            <a:solidFill>
              <a:srgbClr val="000000"/>
            </a:solidFill>
            <a:latin typeface="Cambria"/>
            <a:cs typeface="Cambria"/>
          </a:endParaRPr>
        </a:p>
      </dgm:t>
    </dgm:pt>
    <dgm:pt modelId="{54BC448F-0951-D94C-B5BC-4EF894B7B6E3}">
      <dgm:prSet custT="1"/>
      <dgm:spPr/>
      <dgm:t>
        <a:bodyPr/>
        <a:lstStyle/>
        <a:p>
          <a:pPr rtl="0"/>
          <a:r>
            <a:rPr lang="en-US" sz="1900" dirty="0" smtClean="0">
              <a:solidFill>
                <a:srgbClr val="000000"/>
              </a:solidFill>
              <a:latin typeface="Cambria"/>
              <a:cs typeface="Cambria"/>
            </a:rPr>
            <a:t>No person other than the Returning Officer, Presiding Officer, any police officer and any other person is  appointed to maintain peace and order.</a:t>
          </a:r>
          <a:endParaRPr lang="en-US" sz="1900" dirty="0">
            <a:solidFill>
              <a:srgbClr val="000000"/>
            </a:solidFill>
            <a:latin typeface="Cambria"/>
            <a:cs typeface="Cambria"/>
          </a:endParaRPr>
        </a:p>
      </dgm:t>
    </dgm:pt>
    <dgm:pt modelId="{44E9795A-EDA1-DC47-B8AB-F706C260F90D}" type="parTrans" cxnId="{E57C4B6D-9C81-E54C-98E8-53B3067D7BA5}">
      <dgm:prSet/>
      <dgm:spPr/>
      <dgm:t>
        <a:bodyPr/>
        <a:lstStyle/>
        <a:p>
          <a:endParaRPr lang="en-US" sz="1900">
            <a:solidFill>
              <a:srgbClr val="000000"/>
            </a:solidFill>
            <a:latin typeface="Cambria"/>
            <a:cs typeface="Cambria"/>
          </a:endParaRPr>
        </a:p>
      </dgm:t>
    </dgm:pt>
    <dgm:pt modelId="{AB12355C-94D1-D741-AA7D-64D25A4F00DB}" type="sibTrans" cxnId="{E57C4B6D-9C81-E54C-98E8-53B3067D7BA5}">
      <dgm:prSet/>
      <dgm:spPr/>
      <dgm:t>
        <a:bodyPr/>
        <a:lstStyle/>
        <a:p>
          <a:endParaRPr lang="en-US" sz="1900">
            <a:solidFill>
              <a:srgbClr val="000000"/>
            </a:solidFill>
            <a:latin typeface="Cambria"/>
            <a:cs typeface="Cambria"/>
          </a:endParaRPr>
        </a:p>
      </dgm:t>
    </dgm:pt>
    <dgm:pt modelId="{E9628ABD-C4E1-8447-8839-218075B4C6DD}">
      <dgm:prSet custT="1"/>
      <dgm:spPr/>
      <dgm:t>
        <a:bodyPr/>
        <a:lstStyle/>
        <a:p>
          <a:pPr rtl="0"/>
          <a:r>
            <a:rPr lang="en-US" sz="1900" dirty="0" smtClean="0">
              <a:solidFill>
                <a:srgbClr val="000000"/>
              </a:solidFill>
              <a:latin typeface="Cambria"/>
              <a:cs typeface="Cambria"/>
            </a:rPr>
            <a:t>If any person contravenes, the offence is cognizable and liable to imprisonment for a term, which may extend to two year or with fine, or both.</a:t>
          </a:r>
          <a:endParaRPr lang="en-US" sz="1900" dirty="0">
            <a:solidFill>
              <a:srgbClr val="000000"/>
            </a:solidFill>
            <a:latin typeface="Cambria"/>
            <a:cs typeface="Cambria"/>
          </a:endParaRPr>
        </a:p>
      </dgm:t>
    </dgm:pt>
    <dgm:pt modelId="{1D560A8D-5422-E74F-905A-D859D95D886A}" type="parTrans" cxnId="{DA4F42E8-2D34-4A45-9F8B-94DA03BA32DB}">
      <dgm:prSet/>
      <dgm:spPr/>
      <dgm:t>
        <a:bodyPr/>
        <a:lstStyle/>
        <a:p>
          <a:endParaRPr lang="en-US" sz="1900">
            <a:solidFill>
              <a:srgbClr val="000000"/>
            </a:solidFill>
            <a:latin typeface="Cambria"/>
            <a:cs typeface="Cambria"/>
          </a:endParaRPr>
        </a:p>
      </dgm:t>
    </dgm:pt>
    <dgm:pt modelId="{A53FEC63-77B8-9A4D-A765-8486695A7BCB}" type="sibTrans" cxnId="{DA4F42E8-2D34-4A45-9F8B-94DA03BA32DB}">
      <dgm:prSet/>
      <dgm:spPr/>
      <dgm:t>
        <a:bodyPr/>
        <a:lstStyle/>
        <a:p>
          <a:endParaRPr lang="en-US" sz="1900">
            <a:solidFill>
              <a:srgbClr val="000000"/>
            </a:solidFill>
            <a:latin typeface="Cambria"/>
            <a:cs typeface="Cambria"/>
          </a:endParaRPr>
        </a:p>
      </dgm:t>
    </dgm:pt>
    <dgm:pt modelId="{A0BF11A2-DC17-FE49-8399-80E097704066}" type="pres">
      <dgm:prSet presAssocID="{9AF58CA7-5F89-8043-8D27-90D2503DC5A1}" presName="cycle" presStyleCnt="0">
        <dgm:presLayoutVars>
          <dgm:chMax val="1"/>
          <dgm:dir/>
          <dgm:animLvl val="ctr"/>
          <dgm:resizeHandles val="exact"/>
        </dgm:presLayoutVars>
      </dgm:prSet>
      <dgm:spPr/>
      <dgm:t>
        <a:bodyPr/>
        <a:lstStyle/>
        <a:p>
          <a:endParaRPr lang="en-US"/>
        </a:p>
      </dgm:t>
    </dgm:pt>
    <dgm:pt modelId="{968EB6EC-77D0-7142-BF07-0636997A584A}" type="pres">
      <dgm:prSet presAssocID="{E8B16C4B-CAEA-6C49-9C60-FFA231E35FEC}" presName="centerShape" presStyleLbl="node0" presStyleIdx="0" presStyleCnt="1" custScaleX="94787" custScaleY="72824" custLinFactNeighborX="196" custLinFactNeighborY="5895"/>
      <dgm:spPr/>
      <dgm:t>
        <a:bodyPr/>
        <a:lstStyle/>
        <a:p>
          <a:endParaRPr lang="en-US"/>
        </a:p>
      </dgm:t>
    </dgm:pt>
    <dgm:pt modelId="{2AF3CCF5-07C0-4643-99EC-C42E9FA58F94}" type="pres">
      <dgm:prSet presAssocID="{44E9795A-EDA1-DC47-B8AB-F706C260F90D}" presName="parTrans" presStyleLbl="bgSibTrans2D1" presStyleIdx="0" presStyleCnt="2"/>
      <dgm:spPr/>
      <dgm:t>
        <a:bodyPr/>
        <a:lstStyle/>
        <a:p>
          <a:endParaRPr lang="en-US"/>
        </a:p>
      </dgm:t>
    </dgm:pt>
    <dgm:pt modelId="{074821E8-77CE-9948-8562-5F02B9487622}" type="pres">
      <dgm:prSet presAssocID="{54BC448F-0951-D94C-B5BC-4EF894B7B6E3}" presName="node" presStyleLbl="node1" presStyleIdx="0" presStyleCnt="2" custScaleX="130960" custRadScaleRad="89969" custRadScaleInc="4401">
        <dgm:presLayoutVars>
          <dgm:bulletEnabled val="1"/>
        </dgm:presLayoutVars>
      </dgm:prSet>
      <dgm:spPr/>
      <dgm:t>
        <a:bodyPr/>
        <a:lstStyle/>
        <a:p>
          <a:endParaRPr lang="en-US"/>
        </a:p>
      </dgm:t>
    </dgm:pt>
    <dgm:pt modelId="{2CD3F085-E6FE-3441-A8E3-E4CE2CAFEC71}" type="pres">
      <dgm:prSet presAssocID="{1D560A8D-5422-E74F-905A-D859D95D886A}" presName="parTrans" presStyleLbl="bgSibTrans2D1" presStyleIdx="1" presStyleCnt="2"/>
      <dgm:spPr/>
      <dgm:t>
        <a:bodyPr/>
        <a:lstStyle/>
        <a:p>
          <a:endParaRPr lang="en-US"/>
        </a:p>
      </dgm:t>
    </dgm:pt>
    <dgm:pt modelId="{FA93E326-855F-7F45-AE90-E451000E40F9}" type="pres">
      <dgm:prSet presAssocID="{E9628ABD-C4E1-8447-8839-218075B4C6DD}" presName="node" presStyleLbl="node1" presStyleIdx="1" presStyleCnt="2" custScaleX="137698" custRadScaleRad="90465" custRadScaleInc="-4831">
        <dgm:presLayoutVars>
          <dgm:bulletEnabled val="1"/>
        </dgm:presLayoutVars>
      </dgm:prSet>
      <dgm:spPr/>
      <dgm:t>
        <a:bodyPr/>
        <a:lstStyle/>
        <a:p>
          <a:endParaRPr lang="en-US"/>
        </a:p>
      </dgm:t>
    </dgm:pt>
  </dgm:ptLst>
  <dgm:cxnLst>
    <dgm:cxn modelId="{DA4F42E8-2D34-4A45-9F8B-94DA03BA32DB}" srcId="{E8B16C4B-CAEA-6C49-9C60-FFA231E35FEC}" destId="{E9628ABD-C4E1-8447-8839-218075B4C6DD}" srcOrd="1" destOrd="0" parTransId="{1D560A8D-5422-E74F-905A-D859D95D886A}" sibTransId="{A53FEC63-77B8-9A4D-A765-8486695A7BCB}"/>
    <dgm:cxn modelId="{45A62E4D-1D89-4A6B-8E38-43EBFA7E1B79}" type="presOf" srcId="{E9628ABD-C4E1-8447-8839-218075B4C6DD}" destId="{FA93E326-855F-7F45-AE90-E451000E40F9}" srcOrd="0" destOrd="0" presId="urn:microsoft.com/office/officeart/2005/8/layout/radial4"/>
    <dgm:cxn modelId="{3E4EC9B3-04FF-4994-B65D-5BE093451556}" type="presOf" srcId="{E8B16C4B-CAEA-6C49-9C60-FFA231E35FEC}" destId="{968EB6EC-77D0-7142-BF07-0636997A584A}" srcOrd="0" destOrd="0" presId="urn:microsoft.com/office/officeart/2005/8/layout/radial4"/>
    <dgm:cxn modelId="{E1637B43-64F1-0149-A981-6D59FBB0F318}" srcId="{9AF58CA7-5F89-8043-8D27-90D2503DC5A1}" destId="{E8B16C4B-CAEA-6C49-9C60-FFA231E35FEC}" srcOrd="0" destOrd="0" parTransId="{C23C047B-4BE7-0549-BD1E-ABB994FC41E6}" sibTransId="{73B9891A-2F86-D547-A4D9-DD0C28A38856}"/>
    <dgm:cxn modelId="{E57C4B6D-9C81-E54C-98E8-53B3067D7BA5}" srcId="{E8B16C4B-CAEA-6C49-9C60-FFA231E35FEC}" destId="{54BC448F-0951-D94C-B5BC-4EF894B7B6E3}" srcOrd="0" destOrd="0" parTransId="{44E9795A-EDA1-DC47-B8AB-F706C260F90D}" sibTransId="{AB12355C-94D1-D741-AA7D-64D25A4F00DB}"/>
    <dgm:cxn modelId="{36BC1930-709F-4D28-9FC7-FA02FC27A1B7}" type="presOf" srcId="{1D560A8D-5422-E74F-905A-D859D95D886A}" destId="{2CD3F085-E6FE-3441-A8E3-E4CE2CAFEC71}" srcOrd="0" destOrd="0" presId="urn:microsoft.com/office/officeart/2005/8/layout/radial4"/>
    <dgm:cxn modelId="{8096E18E-7A8C-4282-8671-A96E6502477B}" type="presOf" srcId="{54BC448F-0951-D94C-B5BC-4EF894B7B6E3}" destId="{074821E8-77CE-9948-8562-5F02B9487622}" srcOrd="0" destOrd="0" presId="urn:microsoft.com/office/officeart/2005/8/layout/radial4"/>
    <dgm:cxn modelId="{F4CD1547-ADFF-492D-BB69-0129F6123235}" type="presOf" srcId="{44E9795A-EDA1-DC47-B8AB-F706C260F90D}" destId="{2AF3CCF5-07C0-4643-99EC-C42E9FA58F94}" srcOrd="0" destOrd="0" presId="urn:microsoft.com/office/officeart/2005/8/layout/radial4"/>
    <dgm:cxn modelId="{C092023B-35B4-423B-89A8-1764CE4778BA}" type="presOf" srcId="{9AF58CA7-5F89-8043-8D27-90D2503DC5A1}" destId="{A0BF11A2-DC17-FE49-8399-80E097704066}" srcOrd="0" destOrd="0" presId="urn:microsoft.com/office/officeart/2005/8/layout/radial4"/>
    <dgm:cxn modelId="{BAAC2BCC-0599-4C52-BFEB-36538C988551}" type="presParOf" srcId="{A0BF11A2-DC17-FE49-8399-80E097704066}" destId="{968EB6EC-77D0-7142-BF07-0636997A584A}" srcOrd="0" destOrd="0" presId="urn:microsoft.com/office/officeart/2005/8/layout/radial4"/>
    <dgm:cxn modelId="{014C8BB1-67E5-4CE4-ADD1-64434208C14D}" type="presParOf" srcId="{A0BF11A2-DC17-FE49-8399-80E097704066}" destId="{2AF3CCF5-07C0-4643-99EC-C42E9FA58F94}" srcOrd="1" destOrd="0" presId="urn:microsoft.com/office/officeart/2005/8/layout/radial4"/>
    <dgm:cxn modelId="{A280AAB8-3CC8-443B-83C2-93F811AE0798}" type="presParOf" srcId="{A0BF11A2-DC17-FE49-8399-80E097704066}" destId="{074821E8-77CE-9948-8562-5F02B9487622}" srcOrd="2" destOrd="0" presId="urn:microsoft.com/office/officeart/2005/8/layout/radial4"/>
    <dgm:cxn modelId="{38153FD3-E27F-43C1-BE84-4B3053E44314}" type="presParOf" srcId="{A0BF11A2-DC17-FE49-8399-80E097704066}" destId="{2CD3F085-E6FE-3441-A8E3-E4CE2CAFEC71}" srcOrd="3" destOrd="0" presId="urn:microsoft.com/office/officeart/2005/8/layout/radial4"/>
    <dgm:cxn modelId="{F874A02A-CE9D-49FA-B9AA-CB26227A0637}" type="presParOf" srcId="{A0BF11A2-DC17-FE49-8399-80E097704066}" destId="{FA93E326-855F-7F45-AE90-E451000E40F9}"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F71CA46-970F-E14D-8355-A2F3DC0E0D08}" type="doc">
      <dgm:prSet loTypeId="urn:microsoft.com/office/officeart/2005/8/layout/process4" loCatId="" qsTypeId="urn:microsoft.com/office/officeart/2005/8/quickstyle/simple1" qsCatId="simple" csTypeId="urn:microsoft.com/office/officeart/2005/8/colors/accent2_2" csCatId="accent2" phldr="1"/>
      <dgm:spPr/>
      <dgm:t>
        <a:bodyPr/>
        <a:lstStyle/>
        <a:p>
          <a:endParaRPr lang="en-US"/>
        </a:p>
      </dgm:t>
    </dgm:pt>
    <dgm:pt modelId="{B6AE6FC2-AA07-ED48-B9FE-09F16FC6F81C}">
      <dgm:prSet custT="1"/>
      <dgm:spPr/>
      <dgm:t>
        <a:bodyPr/>
        <a:lstStyle/>
        <a:p>
          <a:pPr rtl="0"/>
          <a:r>
            <a:rPr lang="en-US" sz="2800" b="1" u="none" dirty="0" smtClean="0">
              <a:latin typeface="Cambria"/>
              <a:cs typeface="Cambria"/>
            </a:rPr>
            <a:t>Prohibition of use of cellular phones, cordless phones, wireless sets etc in the polling station. </a:t>
          </a:r>
          <a:endParaRPr lang="en-US" sz="2800" u="none" dirty="0">
            <a:latin typeface="Cambria"/>
            <a:cs typeface="Cambria"/>
          </a:endParaRPr>
        </a:p>
      </dgm:t>
    </dgm:pt>
    <dgm:pt modelId="{FC5BE9F1-5DF6-3B4C-A542-EC1C8268D7F1}" type="parTrans" cxnId="{75307A6A-9125-EC41-BEB5-DD88A881552A}">
      <dgm:prSet/>
      <dgm:spPr/>
      <dgm:t>
        <a:bodyPr/>
        <a:lstStyle/>
        <a:p>
          <a:endParaRPr lang="en-US" sz="2300">
            <a:latin typeface="Cambria"/>
            <a:cs typeface="Cambria"/>
          </a:endParaRPr>
        </a:p>
      </dgm:t>
    </dgm:pt>
    <dgm:pt modelId="{988918AC-9526-0341-9376-4470E7086FC5}" type="sibTrans" cxnId="{75307A6A-9125-EC41-BEB5-DD88A881552A}">
      <dgm:prSet/>
      <dgm:spPr/>
      <dgm:t>
        <a:bodyPr/>
        <a:lstStyle/>
        <a:p>
          <a:endParaRPr lang="en-US" sz="2300">
            <a:latin typeface="Cambria"/>
            <a:cs typeface="Cambria"/>
          </a:endParaRPr>
        </a:p>
      </dgm:t>
    </dgm:pt>
    <dgm:pt modelId="{AF53C832-2EDF-9F4D-B84C-AED7CFFFDFB5}">
      <dgm:prSet custT="1"/>
      <dgm:spPr/>
      <dgm:t>
        <a:bodyPr/>
        <a:lstStyle/>
        <a:p>
          <a:pPr rtl="0"/>
          <a:r>
            <a:rPr lang="en-US" sz="3200" dirty="0" smtClean="0">
              <a:latin typeface="Cambria"/>
              <a:cs typeface="Cambria"/>
            </a:rPr>
            <a:t>As per the standing instructions of the Commission, no cellular phones, cordless phones, wireless sets etc., will be allowed inside the polling stations and not even around 100 meters radius of the polling stations.  </a:t>
          </a:r>
          <a:endParaRPr lang="en-US" sz="3200" dirty="0">
            <a:latin typeface="Cambria"/>
            <a:cs typeface="Cambria"/>
          </a:endParaRPr>
        </a:p>
      </dgm:t>
    </dgm:pt>
    <dgm:pt modelId="{FA5EC711-EF81-B04F-9176-892087C671F3}" type="parTrans" cxnId="{FDF85945-6F57-AF4E-A048-9876A2C13F24}">
      <dgm:prSet/>
      <dgm:spPr/>
      <dgm:t>
        <a:bodyPr/>
        <a:lstStyle/>
        <a:p>
          <a:endParaRPr lang="en-US" sz="2300">
            <a:latin typeface="Cambria"/>
            <a:cs typeface="Cambria"/>
          </a:endParaRPr>
        </a:p>
      </dgm:t>
    </dgm:pt>
    <dgm:pt modelId="{C90212CE-7685-8843-A8C3-752F87EF20D7}" type="sibTrans" cxnId="{FDF85945-6F57-AF4E-A048-9876A2C13F24}">
      <dgm:prSet/>
      <dgm:spPr/>
      <dgm:t>
        <a:bodyPr/>
        <a:lstStyle/>
        <a:p>
          <a:endParaRPr lang="en-US" sz="2300">
            <a:latin typeface="Cambria"/>
            <a:cs typeface="Cambria"/>
          </a:endParaRPr>
        </a:p>
      </dgm:t>
    </dgm:pt>
    <dgm:pt modelId="{59219A71-C89A-9C46-9222-8742ADD4C69C}" type="pres">
      <dgm:prSet presAssocID="{1F71CA46-970F-E14D-8355-A2F3DC0E0D08}" presName="Name0" presStyleCnt="0">
        <dgm:presLayoutVars>
          <dgm:dir/>
          <dgm:animLvl val="lvl"/>
          <dgm:resizeHandles val="exact"/>
        </dgm:presLayoutVars>
      </dgm:prSet>
      <dgm:spPr/>
      <dgm:t>
        <a:bodyPr/>
        <a:lstStyle/>
        <a:p>
          <a:endParaRPr lang="en-US"/>
        </a:p>
      </dgm:t>
    </dgm:pt>
    <dgm:pt modelId="{63E4CAE7-E3D7-7C4A-BE65-48F1BB76FF59}" type="pres">
      <dgm:prSet presAssocID="{B6AE6FC2-AA07-ED48-B9FE-09F16FC6F81C}" presName="boxAndChildren" presStyleCnt="0"/>
      <dgm:spPr/>
    </dgm:pt>
    <dgm:pt modelId="{0DB4FFC0-094D-E54E-9A89-52D727FE4792}" type="pres">
      <dgm:prSet presAssocID="{B6AE6FC2-AA07-ED48-B9FE-09F16FC6F81C}" presName="parentTextBox" presStyleLbl="node1" presStyleIdx="0" presStyleCnt="1"/>
      <dgm:spPr/>
      <dgm:t>
        <a:bodyPr/>
        <a:lstStyle/>
        <a:p>
          <a:endParaRPr lang="en-US"/>
        </a:p>
      </dgm:t>
    </dgm:pt>
    <dgm:pt modelId="{0EA2CA2F-9E9F-3D4F-90F3-1A07A988B0F0}" type="pres">
      <dgm:prSet presAssocID="{B6AE6FC2-AA07-ED48-B9FE-09F16FC6F81C}" presName="entireBox" presStyleLbl="node1" presStyleIdx="0" presStyleCnt="1" custScaleY="33562" custLinFactNeighborX="126" custLinFactNeighborY="-18529"/>
      <dgm:spPr/>
      <dgm:t>
        <a:bodyPr/>
        <a:lstStyle/>
        <a:p>
          <a:endParaRPr lang="en-US"/>
        </a:p>
      </dgm:t>
    </dgm:pt>
    <dgm:pt modelId="{487BFE04-5E4A-ED46-BC83-43F35EC81D8D}" type="pres">
      <dgm:prSet presAssocID="{B6AE6FC2-AA07-ED48-B9FE-09F16FC6F81C}" presName="descendantBox" presStyleCnt="0"/>
      <dgm:spPr/>
    </dgm:pt>
    <dgm:pt modelId="{F44F9FBB-544B-E247-8FA7-CC03FA270AD9}" type="pres">
      <dgm:prSet presAssocID="{AF53C832-2EDF-9F4D-B84C-AED7CFFFDFB5}" presName="childTextBox" presStyleLbl="fgAccFollowNode1" presStyleIdx="0" presStyleCnt="1" custScaleY="138549" custLinFactNeighborY="17922">
        <dgm:presLayoutVars>
          <dgm:bulletEnabled val="1"/>
        </dgm:presLayoutVars>
      </dgm:prSet>
      <dgm:spPr/>
      <dgm:t>
        <a:bodyPr/>
        <a:lstStyle/>
        <a:p>
          <a:endParaRPr lang="en-US"/>
        </a:p>
      </dgm:t>
    </dgm:pt>
  </dgm:ptLst>
  <dgm:cxnLst>
    <dgm:cxn modelId="{5667DDB6-0B81-40B7-826D-571F24C5CC8F}" type="presOf" srcId="{B6AE6FC2-AA07-ED48-B9FE-09F16FC6F81C}" destId="{0EA2CA2F-9E9F-3D4F-90F3-1A07A988B0F0}" srcOrd="1" destOrd="0" presId="urn:microsoft.com/office/officeart/2005/8/layout/process4"/>
    <dgm:cxn modelId="{F5D1F84B-FE07-4BBA-AEE6-023A9FBC00D9}" type="presOf" srcId="{1F71CA46-970F-E14D-8355-A2F3DC0E0D08}" destId="{59219A71-C89A-9C46-9222-8742ADD4C69C}" srcOrd="0" destOrd="0" presId="urn:microsoft.com/office/officeart/2005/8/layout/process4"/>
    <dgm:cxn modelId="{75307A6A-9125-EC41-BEB5-DD88A881552A}" srcId="{1F71CA46-970F-E14D-8355-A2F3DC0E0D08}" destId="{B6AE6FC2-AA07-ED48-B9FE-09F16FC6F81C}" srcOrd="0" destOrd="0" parTransId="{FC5BE9F1-5DF6-3B4C-A542-EC1C8268D7F1}" sibTransId="{988918AC-9526-0341-9376-4470E7086FC5}"/>
    <dgm:cxn modelId="{C98C9F06-2CE7-4664-B823-901FC4FD69B2}" type="presOf" srcId="{B6AE6FC2-AA07-ED48-B9FE-09F16FC6F81C}" destId="{0DB4FFC0-094D-E54E-9A89-52D727FE4792}" srcOrd="0" destOrd="0" presId="urn:microsoft.com/office/officeart/2005/8/layout/process4"/>
    <dgm:cxn modelId="{579130DB-920B-404A-85C5-CB789902E3BC}" type="presOf" srcId="{AF53C832-2EDF-9F4D-B84C-AED7CFFFDFB5}" destId="{F44F9FBB-544B-E247-8FA7-CC03FA270AD9}" srcOrd="0" destOrd="0" presId="urn:microsoft.com/office/officeart/2005/8/layout/process4"/>
    <dgm:cxn modelId="{FDF85945-6F57-AF4E-A048-9876A2C13F24}" srcId="{B6AE6FC2-AA07-ED48-B9FE-09F16FC6F81C}" destId="{AF53C832-2EDF-9F4D-B84C-AED7CFFFDFB5}" srcOrd="0" destOrd="0" parTransId="{FA5EC711-EF81-B04F-9176-892087C671F3}" sibTransId="{C90212CE-7685-8843-A8C3-752F87EF20D7}"/>
    <dgm:cxn modelId="{B824297D-4F59-48DC-8A02-913FE9D0E75D}" type="presParOf" srcId="{59219A71-C89A-9C46-9222-8742ADD4C69C}" destId="{63E4CAE7-E3D7-7C4A-BE65-48F1BB76FF59}" srcOrd="0" destOrd="0" presId="urn:microsoft.com/office/officeart/2005/8/layout/process4"/>
    <dgm:cxn modelId="{B4211B23-8F55-4729-AB6C-DDBA2CEE617A}" type="presParOf" srcId="{63E4CAE7-E3D7-7C4A-BE65-48F1BB76FF59}" destId="{0DB4FFC0-094D-E54E-9A89-52D727FE4792}" srcOrd="0" destOrd="0" presId="urn:microsoft.com/office/officeart/2005/8/layout/process4"/>
    <dgm:cxn modelId="{842266D3-A553-4F6C-AF7B-F022662A3760}" type="presParOf" srcId="{63E4CAE7-E3D7-7C4A-BE65-48F1BB76FF59}" destId="{0EA2CA2F-9E9F-3D4F-90F3-1A07A988B0F0}" srcOrd="1" destOrd="0" presId="urn:microsoft.com/office/officeart/2005/8/layout/process4"/>
    <dgm:cxn modelId="{A33C9FEE-BA34-49FE-8068-A00DD9344605}" type="presParOf" srcId="{63E4CAE7-E3D7-7C4A-BE65-48F1BB76FF59}" destId="{487BFE04-5E4A-ED46-BC83-43F35EC81D8D}" srcOrd="2" destOrd="0" presId="urn:microsoft.com/office/officeart/2005/8/layout/process4"/>
    <dgm:cxn modelId="{26C6A95C-396E-49BB-8FAB-CC8D400942A5}" type="presParOf" srcId="{487BFE04-5E4A-ED46-BC83-43F35EC81D8D}" destId="{F44F9FBB-544B-E247-8FA7-CC03FA270AD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04E86E2-3774-964F-A562-B0035E2C4D44}" type="doc">
      <dgm:prSet loTypeId="urn:microsoft.com/office/officeart/2005/8/layout/hList3" loCatId="" qsTypeId="urn:microsoft.com/office/officeart/2005/8/quickstyle/simple1" qsCatId="simple" csTypeId="urn:microsoft.com/office/officeart/2005/8/colors/accent3_3" csCatId="accent3" phldr="1"/>
      <dgm:spPr/>
      <dgm:t>
        <a:bodyPr/>
        <a:lstStyle/>
        <a:p>
          <a:endParaRPr lang="en-US"/>
        </a:p>
      </dgm:t>
    </dgm:pt>
    <dgm:pt modelId="{C830161A-7D7A-B145-91F9-68C703F6F597}">
      <dgm:prSet custT="1"/>
      <dgm:spPr/>
      <dgm:t>
        <a:bodyPr/>
        <a:lstStyle/>
        <a:p>
          <a:pPr rtl="0"/>
          <a:r>
            <a:rPr lang="en-US" sz="4000" dirty="0" smtClean="0">
              <a:latin typeface="Cambria"/>
              <a:cs typeface="Cambria"/>
            </a:rPr>
            <a:t>What can be ignored in case of challenge of voter’s identity? </a:t>
          </a:r>
          <a:endParaRPr lang="en-US" sz="4000" dirty="0">
            <a:latin typeface="Cambria"/>
            <a:cs typeface="Cambria"/>
          </a:endParaRPr>
        </a:p>
      </dgm:t>
    </dgm:pt>
    <dgm:pt modelId="{3D7FC3DA-E613-CB43-A433-64E359456523}" type="parTrans" cxnId="{FD6C0007-4B1A-214F-9BDB-4986BF70ABCE}">
      <dgm:prSet/>
      <dgm:spPr/>
      <dgm:t>
        <a:bodyPr/>
        <a:lstStyle/>
        <a:p>
          <a:endParaRPr lang="en-US" sz="2000">
            <a:latin typeface="Cambria"/>
            <a:cs typeface="Cambria"/>
          </a:endParaRPr>
        </a:p>
      </dgm:t>
    </dgm:pt>
    <dgm:pt modelId="{09861697-A5FD-324D-9782-5EA760778E5A}" type="sibTrans" cxnId="{FD6C0007-4B1A-214F-9BDB-4986BF70ABCE}">
      <dgm:prSet/>
      <dgm:spPr/>
      <dgm:t>
        <a:bodyPr/>
        <a:lstStyle/>
        <a:p>
          <a:endParaRPr lang="en-US" sz="2000">
            <a:latin typeface="Cambria"/>
            <a:cs typeface="Cambria"/>
          </a:endParaRPr>
        </a:p>
      </dgm:t>
    </dgm:pt>
    <dgm:pt modelId="{0242A14F-0BA7-BA4D-AA77-DA8D3E60AF20}">
      <dgm:prSet custT="1"/>
      <dgm:spPr/>
      <dgm:t>
        <a:bodyPr/>
        <a:lstStyle/>
        <a:p>
          <a:pPr rtl="0"/>
          <a:r>
            <a:rPr lang="en-US" sz="2000" dirty="0" smtClean="0">
              <a:latin typeface="Cambria"/>
              <a:cs typeface="Cambria"/>
            </a:rPr>
            <a:t>Discrepancies such as elector's name, father's/mother's/husband's name, sex, age (only within 2/3 years) or address in the electors photo identity card shall be ignored provided identity is established.</a:t>
          </a:r>
          <a:endParaRPr lang="en-US" sz="2000" dirty="0">
            <a:latin typeface="Cambria"/>
            <a:cs typeface="Cambria"/>
          </a:endParaRPr>
        </a:p>
      </dgm:t>
    </dgm:pt>
    <dgm:pt modelId="{EFF79626-7E09-C64A-A71D-BCE57800197B}" type="parTrans" cxnId="{6F836414-22D4-9241-BC9E-D1B25B28388C}">
      <dgm:prSet/>
      <dgm:spPr/>
      <dgm:t>
        <a:bodyPr/>
        <a:lstStyle/>
        <a:p>
          <a:endParaRPr lang="en-US" sz="2000">
            <a:latin typeface="Cambria"/>
            <a:cs typeface="Cambria"/>
          </a:endParaRPr>
        </a:p>
      </dgm:t>
    </dgm:pt>
    <dgm:pt modelId="{4DF1BEE1-9528-B541-A7CC-209E44671FF0}" type="sibTrans" cxnId="{6F836414-22D4-9241-BC9E-D1B25B28388C}">
      <dgm:prSet/>
      <dgm:spPr/>
      <dgm:t>
        <a:bodyPr/>
        <a:lstStyle/>
        <a:p>
          <a:endParaRPr lang="en-US" sz="2000">
            <a:latin typeface="Cambria"/>
            <a:cs typeface="Cambria"/>
          </a:endParaRPr>
        </a:p>
      </dgm:t>
    </dgm:pt>
    <dgm:pt modelId="{02FC7761-3A43-4E40-A8B3-6E096262A3B5}">
      <dgm:prSet custT="1"/>
      <dgm:spPr/>
      <dgm:t>
        <a:bodyPr/>
        <a:lstStyle/>
        <a:p>
          <a:pPr rtl="0"/>
          <a:r>
            <a:rPr lang="en-US" sz="2000" dirty="0" smtClean="0">
              <a:latin typeface="Cambria"/>
              <a:cs typeface="Cambria"/>
            </a:rPr>
            <a:t>Discrepancy in the serial number of the electors photo Identity card as mentioned in the electoral roll shall be ignored</a:t>
          </a:r>
          <a:endParaRPr lang="en-US" sz="2000" dirty="0">
            <a:latin typeface="Cambria"/>
            <a:cs typeface="Cambria"/>
          </a:endParaRPr>
        </a:p>
      </dgm:t>
    </dgm:pt>
    <dgm:pt modelId="{9726B977-0E74-F948-9C9B-AC82DCF6C318}" type="parTrans" cxnId="{E4DDEBCB-E046-024D-85CA-7EAD4D258216}">
      <dgm:prSet/>
      <dgm:spPr/>
      <dgm:t>
        <a:bodyPr/>
        <a:lstStyle/>
        <a:p>
          <a:endParaRPr lang="en-US" sz="2000">
            <a:latin typeface="Cambria"/>
            <a:cs typeface="Cambria"/>
          </a:endParaRPr>
        </a:p>
      </dgm:t>
    </dgm:pt>
    <dgm:pt modelId="{16E8EAD3-39D1-CA4E-9B90-6710AE7AC288}" type="sibTrans" cxnId="{E4DDEBCB-E046-024D-85CA-7EAD4D258216}">
      <dgm:prSet/>
      <dgm:spPr/>
      <dgm:t>
        <a:bodyPr/>
        <a:lstStyle/>
        <a:p>
          <a:endParaRPr lang="en-US" sz="2000">
            <a:latin typeface="Cambria"/>
            <a:cs typeface="Cambria"/>
          </a:endParaRPr>
        </a:p>
      </dgm:t>
    </dgm:pt>
    <dgm:pt modelId="{BC1D8E49-4CB8-3B43-92FF-2DF7D9011131}">
      <dgm:prSet custT="1"/>
      <dgm:spPr/>
      <dgm:t>
        <a:bodyPr/>
        <a:lstStyle/>
        <a:p>
          <a:pPr rtl="0"/>
          <a:r>
            <a:rPr lang="en-US" sz="2000" dirty="0" smtClean="0">
              <a:latin typeface="Cambria"/>
              <a:cs typeface="Cambria"/>
            </a:rPr>
            <a:t>An elector with photo identity card issued by Election Registration Officer of another assembly constituency shall be allowed provided the name is there in electoral roll</a:t>
          </a:r>
          <a:endParaRPr lang="en-US" sz="2000" dirty="0">
            <a:latin typeface="Cambria"/>
            <a:cs typeface="Cambria"/>
          </a:endParaRPr>
        </a:p>
      </dgm:t>
    </dgm:pt>
    <dgm:pt modelId="{D77FBB2C-D013-5447-A6F9-9D1BFD01B1C7}" type="parTrans" cxnId="{50C3A20C-8F59-A142-9A8F-A837CE2FAEC4}">
      <dgm:prSet/>
      <dgm:spPr/>
      <dgm:t>
        <a:bodyPr/>
        <a:lstStyle/>
        <a:p>
          <a:endParaRPr lang="en-US" sz="2000">
            <a:latin typeface="Cambria"/>
            <a:cs typeface="Cambria"/>
          </a:endParaRPr>
        </a:p>
      </dgm:t>
    </dgm:pt>
    <dgm:pt modelId="{7E06F8B3-372E-5B47-A60C-CF7949A74433}" type="sibTrans" cxnId="{50C3A20C-8F59-A142-9A8F-A837CE2FAEC4}">
      <dgm:prSet/>
      <dgm:spPr/>
      <dgm:t>
        <a:bodyPr/>
        <a:lstStyle/>
        <a:p>
          <a:endParaRPr lang="en-US" sz="2000">
            <a:latin typeface="Cambria"/>
            <a:cs typeface="Cambria"/>
          </a:endParaRPr>
        </a:p>
      </dgm:t>
    </dgm:pt>
    <dgm:pt modelId="{11AA258A-CBEB-694F-AD16-EE455090A7E6}" type="pres">
      <dgm:prSet presAssocID="{004E86E2-3774-964F-A562-B0035E2C4D44}" presName="composite" presStyleCnt="0">
        <dgm:presLayoutVars>
          <dgm:chMax val="1"/>
          <dgm:dir/>
          <dgm:resizeHandles val="exact"/>
        </dgm:presLayoutVars>
      </dgm:prSet>
      <dgm:spPr/>
      <dgm:t>
        <a:bodyPr/>
        <a:lstStyle/>
        <a:p>
          <a:endParaRPr lang="en-US"/>
        </a:p>
      </dgm:t>
    </dgm:pt>
    <dgm:pt modelId="{0BEB46C4-A4FE-F445-BD36-535F4AEE5053}" type="pres">
      <dgm:prSet presAssocID="{C830161A-7D7A-B145-91F9-68C703F6F597}" presName="roof" presStyleLbl="dkBgShp" presStyleIdx="0" presStyleCnt="2"/>
      <dgm:spPr/>
      <dgm:t>
        <a:bodyPr/>
        <a:lstStyle/>
        <a:p>
          <a:endParaRPr lang="en-US"/>
        </a:p>
      </dgm:t>
    </dgm:pt>
    <dgm:pt modelId="{B72926AB-7CB8-6C4A-8A84-897EC0AB3438}" type="pres">
      <dgm:prSet presAssocID="{C830161A-7D7A-B145-91F9-68C703F6F597}" presName="pillars" presStyleCnt="0"/>
      <dgm:spPr/>
    </dgm:pt>
    <dgm:pt modelId="{4D1AC2C4-C446-DE4E-ABCB-96D68A01A653}" type="pres">
      <dgm:prSet presAssocID="{C830161A-7D7A-B145-91F9-68C703F6F597}" presName="pillar1" presStyleLbl="node1" presStyleIdx="0" presStyleCnt="3">
        <dgm:presLayoutVars>
          <dgm:bulletEnabled val="1"/>
        </dgm:presLayoutVars>
      </dgm:prSet>
      <dgm:spPr/>
      <dgm:t>
        <a:bodyPr/>
        <a:lstStyle/>
        <a:p>
          <a:endParaRPr lang="en-US"/>
        </a:p>
      </dgm:t>
    </dgm:pt>
    <dgm:pt modelId="{F4B550D0-C053-8544-AC8B-D91F554A823D}" type="pres">
      <dgm:prSet presAssocID="{02FC7761-3A43-4E40-A8B3-6E096262A3B5}" presName="pillarX" presStyleLbl="node1" presStyleIdx="1" presStyleCnt="3" custScaleY="104907" custLinFactNeighborX="77" custLinFactNeighborY="1367">
        <dgm:presLayoutVars>
          <dgm:bulletEnabled val="1"/>
        </dgm:presLayoutVars>
      </dgm:prSet>
      <dgm:spPr/>
      <dgm:t>
        <a:bodyPr/>
        <a:lstStyle/>
        <a:p>
          <a:endParaRPr lang="en-US"/>
        </a:p>
      </dgm:t>
    </dgm:pt>
    <dgm:pt modelId="{D0583F28-FFE8-7542-8BE1-087D94F6D699}" type="pres">
      <dgm:prSet presAssocID="{BC1D8E49-4CB8-3B43-92FF-2DF7D9011131}" presName="pillarX" presStyleLbl="node1" presStyleIdx="2" presStyleCnt="3">
        <dgm:presLayoutVars>
          <dgm:bulletEnabled val="1"/>
        </dgm:presLayoutVars>
      </dgm:prSet>
      <dgm:spPr/>
      <dgm:t>
        <a:bodyPr/>
        <a:lstStyle/>
        <a:p>
          <a:endParaRPr lang="en-US"/>
        </a:p>
      </dgm:t>
    </dgm:pt>
    <dgm:pt modelId="{BC69319C-7FA6-594C-8EF5-361FD24BEE20}" type="pres">
      <dgm:prSet presAssocID="{C830161A-7D7A-B145-91F9-68C703F6F597}" presName="base" presStyleLbl="dkBgShp" presStyleIdx="1" presStyleCnt="2"/>
      <dgm:spPr/>
    </dgm:pt>
  </dgm:ptLst>
  <dgm:cxnLst>
    <dgm:cxn modelId="{50C3A20C-8F59-A142-9A8F-A837CE2FAEC4}" srcId="{C830161A-7D7A-B145-91F9-68C703F6F597}" destId="{BC1D8E49-4CB8-3B43-92FF-2DF7D9011131}" srcOrd="2" destOrd="0" parTransId="{D77FBB2C-D013-5447-A6F9-9D1BFD01B1C7}" sibTransId="{7E06F8B3-372E-5B47-A60C-CF7949A74433}"/>
    <dgm:cxn modelId="{FD6C0007-4B1A-214F-9BDB-4986BF70ABCE}" srcId="{004E86E2-3774-964F-A562-B0035E2C4D44}" destId="{C830161A-7D7A-B145-91F9-68C703F6F597}" srcOrd="0" destOrd="0" parTransId="{3D7FC3DA-E613-CB43-A433-64E359456523}" sibTransId="{09861697-A5FD-324D-9782-5EA760778E5A}"/>
    <dgm:cxn modelId="{E6E5C6D1-2823-4502-A7F9-60C7B88B614F}" type="presOf" srcId="{0242A14F-0BA7-BA4D-AA77-DA8D3E60AF20}" destId="{4D1AC2C4-C446-DE4E-ABCB-96D68A01A653}" srcOrd="0" destOrd="0" presId="urn:microsoft.com/office/officeart/2005/8/layout/hList3"/>
    <dgm:cxn modelId="{6F836414-22D4-9241-BC9E-D1B25B28388C}" srcId="{C830161A-7D7A-B145-91F9-68C703F6F597}" destId="{0242A14F-0BA7-BA4D-AA77-DA8D3E60AF20}" srcOrd="0" destOrd="0" parTransId="{EFF79626-7E09-C64A-A71D-BCE57800197B}" sibTransId="{4DF1BEE1-9528-B541-A7CC-209E44671FF0}"/>
    <dgm:cxn modelId="{260B6056-765D-4334-9D1C-9A4851B18571}" type="presOf" srcId="{C830161A-7D7A-B145-91F9-68C703F6F597}" destId="{0BEB46C4-A4FE-F445-BD36-535F4AEE5053}" srcOrd="0" destOrd="0" presId="urn:microsoft.com/office/officeart/2005/8/layout/hList3"/>
    <dgm:cxn modelId="{C22510A7-7900-46C6-A4D2-E6CFADF567DD}" type="presOf" srcId="{004E86E2-3774-964F-A562-B0035E2C4D44}" destId="{11AA258A-CBEB-694F-AD16-EE455090A7E6}" srcOrd="0" destOrd="0" presId="urn:microsoft.com/office/officeart/2005/8/layout/hList3"/>
    <dgm:cxn modelId="{AD57141E-4073-473E-8687-6DC074C87A9F}" type="presOf" srcId="{02FC7761-3A43-4E40-A8B3-6E096262A3B5}" destId="{F4B550D0-C053-8544-AC8B-D91F554A823D}" srcOrd="0" destOrd="0" presId="urn:microsoft.com/office/officeart/2005/8/layout/hList3"/>
    <dgm:cxn modelId="{E4DDEBCB-E046-024D-85CA-7EAD4D258216}" srcId="{C830161A-7D7A-B145-91F9-68C703F6F597}" destId="{02FC7761-3A43-4E40-A8B3-6E096262A3B5}" srcOrd="1" destOrd="0" parTransId="{9726B977-0E74-F948-9C9B-AC82DCF6C318}" sibTransId="{16E8EAD3-39D1-CA4E-9B90-6710AE7AC288}"/>
    <dgm:cxn modelId="{D3BFBE37-D575-4855-9352-419D6A230AB8}" type="presOf" srcId="{BC1D8E49-4CB8-3B43-92FF-2DF7D9011131}" destId="{D0583F28-FFE8-7542-8BE1-087D94F6D699}" srcOrd="0" destOrd="0" presId="urn:microsoft.com/office/officeart/2005/8/layout/hList3"/>
    <dgm:cxn modelId="{045EA954-DFDF-49E0-92F1-8427A8198D8B}" type="presParOf" srcId="{11AA258A-CBEB-694F-AD16-EE455090A7E6}" destId="{0BEB46C4-A4FE-F445-BD36-535F4AEE5053}" srcOrd="0" destOrd="0" presId="urn:microsoft.com/office/officeart/2005/8/layout/hList3"/>
    <dgm:cxn modelId="{FF477FC3-9390-4DF2-B8CE-BD1626F7F6DB}" type="presParOf" srcId="{11AA258A-CBEB-694F-AD16-EE455090A7E6}" destId="{B72926AB-7CB8-6C4A-8A84-897EC0AB3438}" srcOrd="1" destOrd="0" presId="urn:microsoft.com/office/officeart/2005/8/layout/hList3"/>
    <dgm:cxn modelId="{5FC74D26-2B7A-47AB-852E-A9C6FCE632E8}" type="presParOf" srcId="{B72926AB-7CB8-6C4A-8A84-897EC0AB3438}" destId="{4D1AC2C4-C446-DE4E-ABCB-96D68A01A653}" srcOrd="0" destOrd="0" presId="urn:microsoft.com/office/officeart/2005/8/layout/hList3"/>
    <dgm:cxn modelId="{9AEF564C-8D83-4743-A631-3E21DC36998F}" type="presParOf" srcId="{B72926AB-7CB8-6C4A-8A84-897EC0AB3438}" destId="{F4B550D0-C053-8544-AC8B-D91F554A823D}" srcOrd="1" destOrd="0" presId="urn:microsoft.com/office/officeart/2005/8/layout/hList3"/>
    <dgm:cxn modelId="{DB7C1D12-0F1E-418B-AE9F-D68318A1B820}" type="presParOf" srcId="{B72926AB-7CB8-6C4A-8A84-897EC0AB3438}" destId="{D0583F28-FFE8-7542-8BE1-087D94F6D699}" srcOrd="2" destOrd="0" presId="urn:microsoft.com/office/officeart/2005/8/layout/hList3"/>
    <dgm:cxn modelId="{65FEC7B1-5FB5-453F-BE9B-A8856C70D39B}" type="presParOf" srcId="{11AA258A-CBEB-694F-AD16-EE455090A7E6}" destId="{BC69319C-7FA6-594C-8EF5-361FD24BEE2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D39899A-D598-7847-B749-D227EF072493}" type="doc">
      <dgm:prSet loTypeId="urn:microsoft.com/office/officeart/2005/8/layout/vList2" loCatId="" qsTypeId="urn:microsoft.com/office/officeart/2005/8/quickstyle/simple2" qsCatId="simple" csTypeId="urn:microsoft.com/office/officeart/2005/8/colors/colorful2" csCatId="colorful" phldr="1"/>
      <dgm:spPr/>
      <dgm:t>
        <a:bodyPr/>
        <a:lstStyle/>
        <a:p>
          <a:endParaRPr lang="en-US"/>
        </a:p>
      </dgm:t>
    </dgm:pt>
    <dgm:pt modelId="{3B9E426E-E2EA-1848-A242-6AF3545A586A}">
      <dgm:prSet custT="1"/>
      <dgm:spPr/>
      <dgm:t>
        <a:bodyPr/>
        <a:lstStyle/>
        <a:p>
          <a:pPr rtl="0"/>
          <a:r>
            <a:rPr lang="en-US" sz="3200" dirty="0" smtClean="0">
              <a:latin typeface="Cambria"/>
              <a:cs typeface="Cambria"/>
            </a:rPr>
            <a:t>List of dead, absent and allegedly bogus voters</a:t>
          </a:r>
          <a:endParaRPr lang="en-US" sz="3200" dirty="0">
            <a:latin typeface="Cambria"/>
            <a:cs typeface="Cambria"/>
          </a:endParaRPr>
        </a:p>
      </dgm:t>
    </dgm:pt>
    <dgm:pt modelId="{05E8A597-0F0E-A744-9416-1CE10D76E28D}" type="parTrans" cxnId="{F6D75319-8275-E545-93F4-619734158F50}">
      <dgm:prSet/>
      <dgm:spPr/>
      <dgm:t>
        <a:bodyPr/>
        <a:lstStyle/>
        <a:p>
          <a:endParaRPr lang="en-US" sz="2300">
            <a:latin typeface="Cambria"/>
            <a:cs typeface="Cambria"/>
          </a:endParaRPr>
        </a:p>
      </dgm:t>
    </dgm:pt>
    <dgm:pt modelId="{2E93DDD5-027B-DF46-AFE2-32EF44D77243}" type="sibTrans" cxnId="{F6D75319-8275-E545-93F4-619734158F50}">
      <dgm:prSet/>
      <dgm:spPr/>
      <dgm:t>
        <a:bodyPr/>
        <a:lstStyle/>
        <a:p>
          <a:endParaRPr lang="en-US" sz="2300">
            <a:latin typeface="Cambria"/>
            <a:cs typeface="Cambria"/>
          </a:endParaRPr>
        </a:p>
      </dgm:t>
    </dgm:pt>
    <dgm:pt modelId="{F9C893FE-AC11-4CF9-B5F4-F83770AC839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800" dirty="0" smtClean="0">
              <a:latin typeface="Cambria"/>
              <a:cs typeface="Cambria"/>
            </a:rPr>
            <a:t>If any name is mentioned in one of above categories and  the person appear for voting,  check the list provided by polling agent or contesting candidate and ensure the existence of person through formal identification procedure as other voters</a:t>
          </a:r>
          <a:endParaRPr lang="en-US" sz="2800" dirty="0">
            <a:latin typeface="Cambria"/>
            <a:cs typeface="Cambria"/>
          </a:endParaRPr>
        </a:p>
      </dgm:t>
    </dgm:pt>
    <dgm:pt modelId="{F24D9A79-D1B3-4481-B7E9-BC32DCFCAAB5}" type="parTrans" cxnId="{36876A07-CC1A-438A-B50B-E79B1E6E80FE}">
      <dgm:prSet/>
      <dgm:spPr/>
    </dgm:pt>
    <dgm:pt modelId="{3E6F2EB2-8359-4687-B2C9-619CE1D08FA5}" type="sibTrans" cxnId="{36876A07-CC1A-438A-B50B-E79B1E6E80FE}">
      <dgm:prSet/>
      <dgm:spPr/>
    </dgm:pt>
    <dgm:pt modelId="{D9DAAD31-A9E4-4ADF-B1CD-377CBCEA81D1}">
      <dgm:prSet custT="1">
        <dgm:style>
          <a:lnRef idx="1">
            <a:schemeClr val="accent3"/>
          </a:lnRef>
          <a:fillRef idx="2">
            <a:schemeClr val="accent3"/>
          </a:fillRef>
          <a:effectRef idx="1">
            <a:schemeClr val="accent3"/>
          </a:effectRef>
          <a:fontRef idx="minor">
            <a:schemeClr val="dk1"/>
          </a:fontRef>
        </dgm:style>
      </dgm:prSet>
      <dgm:spPr/>
      <dgm:t>
        <a:bodyPr/>
        <a:lstStyle/>
        <a:p>
          <a:pPr rtl="0"/>
          <a:endParaRPr lang="en-US" sz="2800" dirty="0">
            <a:latin typeface="Cambria"/>
            <a:cs typeface="Cambria"/>
          </a:endParaRPr>
        </a:p>
      </dgm:t>
    </dgm:pt>
    <dgm:pt modelId="{B29A03A6-C289-4E8F-A89F-5C3149C05355}" type="parTrans" cxnId="{5FB97FEF-082F-4BDF-A6BF-FFB2DA400AE7}">
      <dgm:prSet/>
      <dgm:spPr/>
    </dgm:pt>
    <dgm:pt modelId="{3DA76272-585A-4DA3-8259-E89DDA3F6238}" type="sibTrans" cxnId="{5FB97FEF-082F-4BDF-A6BF-FFB2DA400AE7}">
      <dgm:prSet/>
      <dgm:spPr/>
    </dgm:pt>
    <dgm:pt modelId="{4A3CC1EF-358B-AF45-B640-C1D6D0D466F5}" type="pres">
      <dgm:prSet presAssocID="{6D39899A-D598-7847-B749-D227EF072493}" presName="linear" presStyleCnt="0">
        <dgm:presLayoutVars>
          <dgm:animLvl val="lvl"/>
          <dgm:resizeHandles val="exact"/>
        </dgm:presLayoutVars>
      </dgm:prSet>
      <dgm:spPr/>
      <dgm:t>
        <a:bodyPr/>
        <a:lstStyle/>
        <a:p>
          <a:endParaRPr lang="en-US"/>
        </a:p>
      </dgm:t>
    </dgm:pt>
    <dgm:pt modelId="{B232567A-EA39-6943-9C38-CD94574AC762}" type="pres">
      <dgm:prSet presAssocID="{3B9E426E-E2EA-1848-A242-6AF3545A586A}" presName="parentText" presStyleLbl="node1" presStyleIdx="0" presStyleCnt="1" custScaleY="153389" custLinFactNeighborY="-20604">
        <dgm:presLayoutVars>
          <dgm:chMax val="0"/>
          <dgm:bulletEnabled val="1"/>
        </dgm:presLayoutVars>
      </dgm:prSet>
      <dgm:spPr/>
      <dgm:t>
        <a:bodyPr/>
        <a:lstStyle/>
        <a:p>
          <a:endParaRPr lang="en-US"/>
        </a:p>
      </dgm:t>
    </dgm:pt>
    <dgm:pt modelId="{DBCCF2C7-C701-1740-A6B0-4D3301A38070}" type="pres">
      <dgm:prSet presAssocID="{3B9E426E-E2EA-1848-A242-6AF3545A586A}" presName="childText" presStyleLbl="revTx" presStyleIdx="0" presStyleCnt="1" custScaleY="166500" custLinFactNeighborY="-41980">
        <dgm:presLayoutVars>
          <dgm:bulletEnabled val="1"/>
        </dgm:presLayoutVars>
      </dgm:prSet>
      <dgm:spPr/>
      <dgm:t>
        <a:bodyPr/>
        <a:lstStyle/>
        <a:p>
          <a:endParaRPr lang="en-US"/>
        </a:p>
      </dgm:t>
    </dgm:pt>
  </dgm:ptLst>
  <dgm:cxnLst>
    <dgm:cxn modelId="{906DE401-3414-4027-BFF8-C60A45F3FD65}" type="presOf" srcId="{6D39899A-D598-7847-B749-D227EF072493}" destId="{4A3CC1EF-358B-AF45-B640-C1D6D0D466F5}" srcOrd="0" destOrd="0" presId="urn:microsoft.com/office/officeart/2005/8/layout/vList2"/>
    <dgm:cxn modelId="{5FB97FEF-082F-4BDF-A6BF-FFB2DA400AE7}" srcId="{3B9E426E-E2EA-1848-A242-6AF3545A586A}" destId="{D9DAAD31-A9E4-4ADF-B1CD-377CBCEA81D1}" srcOrd="0" destOrd="0" parTransId="{B29A03A6-C289-4E8F-A89F-5C3149C05355}" sibTransId="{3DA76272-585A-4DA3-8259-E89DDA3F6238}"/>
    <dgm:cxn modelId="{5F7F3B92-CCDD-47CF-ADC4-BDA0B8A5E2E4}" type="presOf" srcId="{D9DAAD31-A9E4-4ADF-B1CD-377CBCEA81D1}" destId="{DBCCF2C7-C701-1740-A6B0-4D3301A38070}" srcOrd="0" destOrd="0" presId="urn:microsoft.com/office/officeart/2005/8/layout/vList2"/>
    <dgm:cxn modelId="{F6D75319-8275-E545-93F4-619734158F50}" srcId="{6D39899A-D598-7847-B749-D227EF072493}" destId="{3B9E426E-E2EA-1848-A242-6AF3545A586A}" srcOrd="0" destOrd="0" parTransId="{05E8A597-0F0E-A744-9416-1CE10D76E28D}" sibTransId="{2E93DDD5-027B-DF46-AFE2-32EF44D77243}"/>
    <dgm:cxn modelId="{AD4A257C-3697-456C-9E26-75600EB4DAE9}" type="presOf" srcId="{F9C893FE-AC11-4CF9-B5F4-F83770AC8398}" destId="{DBCCF2C7-C701-1740-A6B0-4D3301A38070}" srcOrd="0" destOrd="1" presId="urn:microsoft.com/office/officeart/2005/8/layout/vList2"/>
    <dgm:cxn modelId="{36876A07-CC1A-438A-B50B-E79B1E6E80FE}" srcId="{3B9E426E-E2EA-1848-A242-6AF3545A586A}" destId="{F9C893FE-AC11-4CF9-B5F4-F83770AC8398}" srcOrd="1" destOrd="0" parTransId="{F24D9A79-D1B3-4481-B7E9-BC32DCFCAAB5}" sibTransId="{3E6F2EB2-8359-4687-B2C9-619CE1D08FA5}"/>
    <dgm:cxn modelId="{0A0AFF0D-48AF-4461-9459-4A6E0FDE78CB}" type="presOf" srcId="{3B9E426E-E2EA-1848-A242-6AF3545A586A}" destId="{B232567A-EA39-6943-9C38-CD94574AC762}" srcOrd="0" destOrd="0" presId="urn:microsoft.com/office/officeart/2005/8/layout/vList2"/>
    <dgm:cxn modelId="{BD7C46B2-FBE0-4286-9D45-49CEAB6EB5EF}" type="presParOf" srcId="{4A3CC1EF-358B-AF45-B640-C1D6D0D466F5}" destId="{B232567A-EA39-6943-9C38-CD94574AC762}" srcOrd="0" destOrd="0" presId="urn:microsoft.com/office/officeart/2005/8/layout/vList2"/>
    <dgm:cxn modelId="{8F141A96-9847-4B26-AF7F-7089E120E86F}" type="presParOf" srcId="{4A3CC1EF-358B-AF45-B640-C1D6D0D466F5}" destId="{DBCCF2C7-C701-1740-A6B0-4D3301A3807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E6F911-3AA6-D142-8491-CB16EC71EC5A}"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E55C36F7-CE97-174C-A1CC-619BBE05C054}">
      <dgm:prSet custT="1"/>
      <dgm:spPr/>
      <dgm:t>
        <a:bodyPr/>
        <a:lstStyle/>
        <a:p>
          <a:pPr rtl="0"/>
          <a:r>
            <a:rPr lang="en-US" sz="1800" b="1" u="sng" dirty="0" smtClean="0">
              <a:solidFill>
                <a:srgbClr val="000000"/>
              </a:solidFill>
              <a:latin typeface="Cambria"/>
              <a:cs typeface="Cambria"/>
            </a:rPr>
            <a:t>Challenged Voters</a:t>
          </a:r>
          <a:endParaRPr lang="en-US" sz="1800" b="1" dirty="0">
            <a:solidFill>
              <a:srgbClr val="000000"/>
            </a:solidFill>
            <a:latin typeface="Cambria"/>
            <a:cs typeface="Cambria"/>
          </a:endParaRPr>
        </a:p>
      </dgm:t>
    </dgm:pt>
    <dgm:pt modelId="{77CE35BB-1788-4942-81B5-C7B2433977A7}" type="parTrans" cxnId="{D0864973-FDAC-4C47-B331-1497C84A1EB3}">
      <dgm:prSet/>
      <dgm:spPr/>
      <dgm:t>
        <a:bodyPr/>
        <a:lstStyle/>
        <a:p>
          <a:endParaRPr lang="en-US" sz="1800" b="1">
            <a:solidFill>
              <a:srgbClr val="000000"/>
            </a:solidFill>
            <a:latin typeface="Cambria"/>
            <a:cs typeface="Cambria"/>
          </a:endParaRPr>
        </a:p>
      </dgm:t>
    </dgm:pt>
    <dgm:pt modelId="{604D0105-06A1-A84F-A093-C5E56CD94E8B}" type="sibTrans" cxnId="{D0864973-FDAC-4C47-B331-1497C84A1EB3}">
      <dgm:prSet/>
      <dgm:spPr/>
      <dgm:t>
        <a:bodyPr/>
        <a:lstStyle/>
        <a:p>
          <a:endParaRPr lang="en-US" sz="1800" b="1">
            <a:solidFill>
              <a:srgbClr val="000000"/>
            </a:solidFill>
            <a:latin typeface="Cambria"/>
            <a:cs typeface="Cambria"/>
          </a:endParaRPr>
        </a:p>
      </dgm:t>
    </dgm:pt>
    <dgm:pt modelId="{B5993F42-8553-2F45-8BCE-AEFD9300A3E1}">
      <dgm:prSet custT="1"/>
      <dgm:spPr/>
      <dgm:t>
        <a:bodyPr/>
        <a:lstStyle/>
        <a:p>
          <a:pPr rtl="0"/>
          <a:r>
            <a:rPr lang="en-US" sz="1800" b="1" dirty="0" smtClean="0">
              <a:solidFill>
                <a:srgbClr val="000000"/>
              </a:solidFill>
              <a:latin typeface="Cambria"/>
              <a:cs typeface="Cambria"/>
            </a:rPr>
            <a:t>The polling agents can also challenge the identity of a person. </a:t>
          </a:r>
          <a:endParaRPr lang="en-US" sz="1800" b="1" dirty="0">
            <a:solidFill>
              <a:srgbClr val="000000"/>
            </a:solidFill>
            <a:latin typeface="Cambria"/>
            <a:cs typeface="Cambria"/>
          </a:endParaRPr>
        </a:p>
      </dgm:t>
    </dgm:pt>
    <dgm:pt modelId="{E4AE3C8B-D797-254E-BD4A-D814763F0AB9}" type="parTrans" cxnId="{E2D8C77B-16D0-014E-9CB6-B1CC401F0433}">
      <dgm:prSet/>
      <dgm:spPr/>
      <dgm:t>
        <a:bodyPr/>
        <a:lstStyle/>
        <a:p>
          <a:endParaRPr lang="en-US" sz="1800" b="1">
            <a:solidFill>
              <a:srgbClr val="000000"/>
            </a:solidFill>
            <a:latin typeface="Cambria"/>
            <a:cs typeface="Cambria"/>
          </a:endParaRPr>
        </a:p>
      </dgm:t>
    </dgm:pt>
    <dgm:pt modelId="{9656C679-EE68-F847-AD27-3A167DBCFDA5}" type="sibTrans" cxnId="{E2D8C77B-16D0-014E-9CB6-B1CC401F0433}">
      <dgm:prSet/>
      <dgm:spPr/>
      <dgm:t>
        <a:bodyPr/>
        <a:lstStyle/>
        <a:p>
          <a:endParaRPr lang="en-US" sz="1800" b="1">
            <a:solidFill>
              <a:srgbClr val="000000"/>
            </a:solidFill>
            <a:latin typeface="Cambria"/>
            <a:cs typeface="Cambria"/>
          </a:endParaRPr>
        </a:p>
      </dgm:t>
    </dgm:pt>
    <dgm:pt modelId="{41803251-3774-AF42-9924-9876841C90AB}">
      <dgm:prSet custT="1"/>
      <dgm:spPr/>
      <dgm:t>
        <a:bodyPr/>
        <a:lstStyle/>
        <a:p>
          <a:pPr rtl="0"/>
          <a:r>
            <a:rPr lang="en-US" sz="1800" b="1" dirty="0" smtClean="0">
              <a:solidFill>
                <a:srgbClr val="000000"/>
              </a:solidFill>
              <a:latin typeface="Cambria"/>
              <a:cs typeface="Cambria"/>
            </a:rPr>
            <a:t>He need to deposit Rs.2 (Rupees two only) in cash with you for each such challenge</a:t>
          </a:r>
          <a:endParaRPr lang="en-US" sz="1800" b="1" dirty="0">
            <a:solidFill>
              <a:srgbClr val="000000"/>
            </a:solidFill>
            <a:latin typeface="Cambria"/>
            <a:cs typeface="Cambria"/>
          </a:endParaRPr>
        </a:p>
      </dgm:t>
    </dgm:pt>
    <dgm:pt modelId="{024665C0-DD0F-794E-AF7F-2F821660B822}" type="parTrans" cxnId="{D5CF6006-E06C-AF49-B0CE-F0489420F7A0}">
      <dgm:prSet/>
      <dgm:spPr/>
      <dgm:t>
        <a:bodyPr/>
        <a:lstStyle/>
        <a:p>
          <a:endParaRPr lang="en-US" sz="1800" b="1">
            <a:solidFill>
              <a:srgbClr val="000000"/>
            </a:solidFill>
            <a:latin typeface="Cambria"/>
            <a:cs typeface="Cambria"/>
          </a:endParaRPr>
        </a:p>
      </dgm:t>
    </dgm:pt>
    <dgm:pt modelId="{42545835-FE10-F743-B07B-DC7F1C0A1B59}" type="sibTrans" cxnId="{D5CF6006-E06C-AF49-B0CE-F0489420F7A0}">
      <dgm:prSet/>
      <dgm:spPr/>
      <dgm:t>
        <a:bodyPr/>
        <a:lstStyle/>
        <a:p>
          <a:endParaRPr lang="en-US" sz="1800" b="1">
            <a:solidFill>
              <a:srgbClr val="000000"/>
            </a:solidFill>
            <a:latin typeface="Cambria"/>
            <a:cs typeface="Cambria"/>
          </a:endParaRPr>
        </a:p>
      </dgm:t>
    </dgm:pt>
    <dgm:pt modelId="{F7B49152-3533-6446-8502-3F1493188FCE}">
      <dgm:prSet custT="1"/>
      <dgm:spPr/>
      <dgm:t>
        <a:bodyPr/>
        <a:lstStyle/>
        <a:p>
          <a:pPr rtl="0"/>
          <a:r>
            <a:rPr lang="en-US" sz="1800" b="1" dirty="0" smtClean="0">
              <a:solidFill>
                <a:srgbClr val="000000"/>
              </a:solidFill>
              <a:latin typeface="Cambria"/>
              <a:cs typeface="Cambria"/>
            </a:rPr>
            <a:t>You need to do inquiry of the same</a:t>
          </a:r>
          <a:endParaRPr lang="en-US" sz="1800" b="1" dirty="0">
            <a:solidFill>
              <a:srgbClr val="000000"/>
            </a:solidFill>
            <a:latin typeface="Cambria"/>
            <a:cs typeface="Cambria"/>
          </a:endParaRPr>
        </a:p>
      </dgm:t>
    </dgm:pt>
    <dgm:pt modelId="{7DA3B356-0637-DF49-AE84-B762916BE720}" type="parTrans" cxnId="{F553D8BB-6E77-5B41-A41B-3EC4D671A834}">
      <dgm:prSet/>
      <dgm:spPr/>
      <dgm:t>
        <a:bodyPr/>
        <a:lstStyle/>
        <a:p>
          <a:endParaRPr lang="en-US" sz="1800" b="1">
            <a:solidFill>
              <a:srgbClr val="000000"/>
            </a:solidFill>
            <a:latin typeface="Cambria"/>
            <a:cs typeface="Cambria"/>
          </a:endParaRPr>
        </a:p>
      </dgm:t>
    </dgm:pt>
    <dgm:pt modelId="{C19B3B33-C8BA-3E4E-8363-D9FD41878F78}" type="sibTrans" cxnId="{F553D8BB-6E77-5B41-A41B-3EC4D671A834}">
      <dgm:prSet/>
      <dgm:spPr/>
      <dgm:t>
        <a:bodyPr/>
        <a:lstStyle/>
        <a:p>
          <a:endParaRPr lang="en-US" sz="1800" b="1">
            <a:solidFill>
              <a:srgbClr val="000000"/>
            </a:solidFill>
            <a:latin typeface="Cambria"/>
            <a:cs typeface="Cambria"/>
          </a:endParaRPr>
        </a:p>
      </dgm:t>
    </dgm:pt>
    <dgm:pt modelId="{024EED00-8B64-9C45-98B3-FF8298B77B37}">
      <dgm:prSet custT="1"/>
      <dgm:spPr/>
      <dgm:t>
        <a:bodyPr/>
        <a:lstStyle/>
        <a:p>
          <a:pPr rtl="0"/>
          <a:r>
            <a:rPr lang="en-US" sz="1800" b="1" dirty="0" smtClean="0">
              <a:solidFill>
                <a:srgbClr val="000000"/>
              </a:solidFill>
              <a:latin typeface="Cambria"/>
              <a:cs typeface="Cambria"/>
            </a:rPr>
            <a:t>Furnish receipt of the same</a:t>
          </a:r>
          <a:endParaRPr lang="en-US" sz="1800" b="1" dirty="0">
            <a:solidFill>
              <a:srgbClr val="000000"/>
            </a:solidFill>
            <a:latin typeface="Cambria"/>
            <a:cs typeface="Cambria"/>
          </a:endParaRPr>
        </a:p>
      </dgm:t>
    </dgm:pt>
    <dgm:pt modelId="{2DBB56C2-DE69-DC46-A461-E54C6DF26493}" type="parTrans" cxnId="{AD388F85-63D5-1A43-8BC0-D69880AC36DF}">
      <dgm:prSet/>
      <dgm:spPr/>
      <dgm:t>
        <a:bodyPr/>
        <a:lstStyle/>
        <a:p>
          <a:endParaRPr lang="en-US" sz="1800" b="1">
            <a:solidFill>
              <a:srgbClr val="000000"/>
            </a:solidFill>
            <a:latin typeface="Cambria"/>
            <a:cs typeface="Cambria"/>
          </a:endParaRPr>
        </a:p>
      </dgm:t>
    </dgm:pt>
    <dgm:pt modelId="{95229436-714A-3149-8743-3ECD6991D5D2}" type="sibTrans" cxnId="{AD388F85-63D5-1A43-8BC0-D69880AC36DF}">
      <dgm:prSet/>
      <dgm:spPr/>
      <dgm:t>
        <a:bodyPr/>
        <a:lstStyle/>
        <a:p>
          <a:endParaRPr lang="en-US" sz="1800" b="1">
            <a:solidFill>
              <a:srgbClr val="000000"/>
            </a:solidFill>
            <a:latin typeface="Cambria"/>
            <a:cs typeface="Cambria"/>
          </a:endParaRPr>
        </a:p>
      </dgm:t>
    </dgm:pt>
    <dgm:pt modelId="{ADB2D15E-93B4-294A-800D-A0924025097D}" type="pres">
      <dgm:prSet presAssocID="{F8E6F911-3AA6-D142-8491-CB16EC71EC5A}" presName="Name0" presStyleCnt="0">
        <dgm:presLayoutVars>
          <dgm:chMax val="1"/>
          <dgm:chPref val="1"/>
          <dgm:dir/>
          <dgm:animOne val="branch"/>
          <dgm:animLvl val="lvl"/>
        </dgm:presLayoutVars>
      </dgm:prSet>
      <dgm:spPr/>
      <dgm:t>
        <a:bodyPr/>
        <a:lstStyle/>
        <a:p>
          <a:endParaRPr lang="en-US"/>
        </a:p>
      </dgm:t>
    </dgm:pt>
    <dgm:pt modelId="{545FBEE2-9910-0D45-AC52-D22A1DFCD97A}" type="pres">
      <dgm:prSet presAssocID="{E55C36F7-CE97-174C-A1CC-619BBE05C054}" presName="singleCycle" presStyleCnt="0"/>
      <dgm:spPr/>
    </dgm:pt>
    <dgm:pt modelId="{150A28E8-5279-5841-A0CA-11C65391D40D}" type="pres">
      <dgm:prSet presAssocID="{E55C36F7-CE97-174C-A1CC-619BBE05C054}" presName="singleCenter" presStyleLbl="node1" presStyleIdx="0" presStyleCnt="5">
        <dgm:presLayoutVars>
          <dgm:chMax val="7"/>
          <dgm:chPref val="7"/>
        </dgm:presLayoutVars>
      </dgm:prSet>
      <dgm:spPr/>
      <dgm:t>
        <a:bodyPr/>
        <a:lstStyle/>
        <a:p>
          <a:endParaRPr lang="en-US"/>
        </a:p>
      </dgm:t>
    </dgm:pt>
    <dgm:pt modelId="{69ECDE9D-D323-434D-9BFD-1FF8DAC9D771}" type="pres">
      <dgm:prSet presAssocID="{E4AE3C8B-D797-254E-BD4A-D814763F0AB9}" presName="Name56" presStyleLbl="parChTrans1D2" presStyleIdx="0" presStyleCnt="4"/>
      <dgm:spPr/>
      <dgm:t>
        <a:bodyPr/>
        <a:lstStyle/>
        <a:p>
          <a:endParaRPr lang="en-US"/>
        </a:p>
      </dgm:t>
    </dgm:pt>
    <dgm:pt modelId="{91B4D706-4D88-8049-ACA4-C422978F4E90}" type="pres">
      <dgm:prSet presAssocID="{B5993F42-8553-2F45-8BCE-AEFD9300A3E1}" presName="text0" presStyleLbl="node1" presStyleIdx="1" presStyleCnt="5" custScaleX="237222" custScaleY="133901">
        <dgm:presLayoutVars>
          <dgm:bulletEnabled val="1"/>
        </dgm:presLayoutVars>
      </dgm:prSet>
      <dgm:spPr/>
      <dgm:t>
        <a:bodyPr/>
        <a:lstStyle/>
        <a:p>
          <a:endParaRPr lang="en-US"/>
        </a:p>
      </dgm:t>
    </dgm:pt>
    <dgm:pt modelId="{85E6581C-1176-6249-A219-5A9A97279873}" type="pres">
      <dgm:prSet presAssocID="{024665C0-DD0F-794E-AF7F-2F821660B822}" presName="Name56" presStyleLbl="parChTrans1D2" presStyleIdx="1" presStyleCnt="4"/>
      <dgm:spPr/>
      <dgm:t>
        <a:bodyPr/>
        <a:lstStyle/>
        <a:p>
          <a:endParaRPr lang="en-US"/>
        </a:p>
      </dgm:t>
    </dgm:pt>
    <dgm:pt modelId="{90B80F64-3572-0E4C-9A97-9E280F52B703}" type="pres">
      <dgm:prSet presAssocID="{41803251-3774-AF42-9924-9876841C90AB}" presName="text0" presStyleLbl="node1" presStyleIdx="2" presStyleCnt="5" custScaleX="241164" custScaleY="155327" custRadScaleRad="166014" custRadScaleInc="0">
        <dgm:presLayoutVars>
          <dgm:bulletEnabled val="1"/>
        </dgm:presLayoutVars>
      </dgm:prSet>
      <dgm:spPr/>
      <dgm:t>
        <a:bodyPr/>
        <a:lstStyle/>
        <a:p>
          <a:endParaRPr lang="en-US"/>
        </a:p>
      </dgm:t>
    </dgm:pt>
    <dgm:pt modelId="{65499993-5F69-2447-BC7C-19B764D6891B}" type="pres">
      <dgm:prSet presAssocID="{7DA3B356-0637-DF49-AE84-B762916BE720}" presName="Name56" presStyleLbl="parChTrans1D2" presStyleIdx="2" presStyleCnt="4"/>
      <dgm:spPr/>
      <dgm:t>
        <a:bodyPr/>
        <a:lstStyle/>
        <a:p>
          <a:endParaRPr lang="en-US"/>
        </a:p>
      </dgm:t>
    </dgm:pt>
    <dgm:pt modelId="{6FD7BBB1-FAB8-0C4A-A2ED-99D8F99A80B8}" type="pres">
      <dgm:prSet presAssocID="{F7B49152-3533-6446-8502-3F1493188FCE}" presName="text0" presStyleLbl="node1" presStyleIdx="3" presStyleCnt="5" custScaleX="234187">
        <dgm:presLayoutVars>
          <dgm:bulletEnabled val="1"/>
        </dgm:presLayoutVars>
      </dgm:prSet>
      <dgm:spPr/>
      <dgm:t>
        <a:bodyPr/>
        <a:lstStyle/>
        <a:p>
          <a:endParaRPr lang="en-US"/>
        </a:p>
      </dgm:t>
    </dgm:pt>
    <dgm:pt modelId="{D946CFAC-D2C6-F14A-86F3-6165C25AC559}" type="pres">
      <dgm:prSet presAssocID="{2DBB56C2-DE69-DC46-A461-E54C6DF26493}" presName="Name56" presStyleLbl="parChTrans1D2" presStyleIdx="3" presStyleCnt="4"/>
      <dgm:spPr/>
      <dgm:t>
        <a:bodyPr/>
        <a:lstStyle/>
        <a:p>
          <a:endParaRPr lang="en-US"/>
        </a:p>
      </dgm:t>
    </dgm:pt>
    <dgm:pt modelId="{9EACE94B-EE71-E74E-8620-DB8003EA7EE5}" type="pres">
      <dgm:prSet presAssocID="{024EED00-8B64-9C45-98B3-FF8298B77B37}" presName="text0" presStyleLbl="node1" presStyleIdx="4" presStyleCnt="5" custScaleX="248530" custScaleY="146221" custRadScaleRad="166014">
        <dgm:presLayoutVars>
          <dgm:bulletEnabled val="1"/>
        </dgm:presLayoutVars>
      </dgm:prSet>
      <dgm:spPr/>
      <dgm:t>
        <a:bodyPr/>
        <a:lstStyle/>
        <a:p>
          <a:endParaRPr lang="en-US"/>
        </a:p>
      </dgm:t>
    </dgm:pt>
  </dgm:ptLst>
  <dgm:cxnLst>
    <dgm:cxn modelId="{E278B792-F8E6-4C37-9961-74FF3EE7AB0F}" type="presOf" srcId="{41803251-3774-AF42-9924-9876841C90AB}" destId="{90B80F64-3572-0E4C-9A97-9E280F52B703}" srcOrd="0" destOrd="0" presId="urn:microsoft.com/office/officeart/2008/layout/RadialCluster"/>
    <dgm:cxn modelId="{D0864973-FDAC-4C47-B331-1497C84A1EB3}" srcId="{F8E6F911-3AA6-D142-8491-CB16EC71EC5A}" destId="{E55C36F7-CE97-174C-A1CC-619BBE05C054}" srcOrd="0" destOrd="0" parTransId="{77CE35BB-1788-4942-81B5-C7B2433977A7}" sibTransId="{604D0105-06A1-A84F-A093-C5E56CD94E8B}"/>
    <dgm:cxn modelId="{005E7C05-6A84-46C1-9953-75F9312AEE8C}" type="presOf" srcId="{2DBB56C2-DE69-DC46-A461-E54C6DF26493}" destId="{D946CFAC-D2C6-F14A-86F3-6165C25AC559}" srcOrd="0" destOrd="0" presId="urn:microsoft.com/office/officeart/2008/layout/RadialCluster"/>
    <dgm:cxn modelId="{739B4F7B-A51D-4E4B-AEDA-C1C36B175019}" type="presOf" srcId="{E55C36F7-CE97-174C-A1CC-619BBE05C054}" destId="{150A28E8-5279-5841-A0CA-11C65391D40D}" srcOrd="0" destOrd="0" presId="urn:microsoft.com/office/officeart/2008/layout/RadialCluster"/>
    <dgm:cxn modelId="{D5CF6006-E06C-AF49-B0CE-F0489420F7A0}" srcId="{E55C36F7-CE97-174C-A1CC-619BBE05C054}" destId="{41803251-3774-AF42-9924-9876841C90AB}" srcOrd="1" destOrd="0" parTransId="{024665C0-DD0F-794E-AF7F-2F821660B822}" sibTransId="{42545835-FE10-F743-B07B-DC7F1C0A1B59}"/>
    <dgm:cxn modelId="{C25F17F7-528E-4C90-A078-151B112F0131}" type="presOf" srcId="{F7B49152-3533-6446-8502-3F1493188FCE}" destId="{6FD7BBB1-FAB8-0C4A-A2ED-99D8F99A80B8}" srcOrd="0" destOrd="0" presId="urn:microsoft.com/office/officeart/2008/layout/RadialCluster"/>
    <dgm:cxn modelId="{F553D8BB-6E77-5B41-A41B-3EC4D671A834}" srcId="{E55C36F7-CE97-174C-A1CC-619BBE05C054}" destId="{F7B49152-3533-6446-8502-3F1493188FCE}" srcOrd="2" destOrd="0" parTransId="{7DA3B356-0637-DF49-AE84-B762916BE720}" sibTransId="{C19B3B33-C8BA-3E4E-8363-D9FD41878F78}"/>
    <dgm:cxn modelId="{A12AC093-DEED-46E3-A517-07BD5723DDB0}" type="presOf" srcId="{024665C0-DD0F-794E-AF7F-2F821660B822}" destId="{85E6581C-1176-6249-A219-5A9A97279873}" srcOrd="0" destOrd="0" presId="urn:microsoft.com/office/officeart/2008/layout/RadialCluster"/>
    <dgm:cxn modelId="{61062115-2555-4CEA-A948-5E8101566EAF}" type="presOf" srcId="{E4AE3C8B-D797-254E-BD4A-D814763F0AB9}" destId="{69ECDE9D-D323-434D-9BFD-1FF8DAC9D771}" srcOrd="0" destOrd="0" presId="urn:microsoft.com/office/officeart/2008/layout/RadialCluster"/>
    <dgm:cxn modelId="{AD388F85-63D5-1A43-8BC0-D69880AC36DF}" srcId="{E55C36F7-CE97-174C-A1CC-619BBE05C054}" destId="{024EED00-8B64-9C45-98B3-FF8298B77B37}" srcOrd="3" destOrd="0" parTransId="{2DBB56C2-DE69-DC46-A461-E54C6DF26493}" sibTransId="{95229436-714A-3149-8743-3ECD6991D5D2}"/>
    <dgm:cxn modelId="{E2D8C77B-16D0-014E-9CB6-B1CC401F0433}" srcId="{E55C36F7-CE97-174C-A1CC-619BBE05C054}" destId="{B5993F42-8553-2F45-8BCE-AEFD9300A3E1}" srcOrd="0" destOrd="0" parTransId="{E4AE3C8B-D797-254E-BD4A-D814763F0AB9}" sibTransId="{9656C679-EE68-F847-AD27-3A167DBCFDA5}"/>
    <dgm:cxn modelId="{78A2D626-6E74-46BB-AEE8-6C691D9162D6}" type="presOf" srcId="{F8E6F911-3AA6-D142-8491-CB16EC71EC5A}" destId="{ADB2D15E-93B4-294A-800D-A0924025097D}" srcOrd="0" destOrd="0" presId="urn:microsoft.com/office/officeart/2008/layout/RadialCluster"/>
    <dgm:cxn modelId="{292999A1-2D33-4094-8E88-ED55F0EC7467}" type="presOf" srcId="{B5993F42-8553-2F45-8BCE-AEFD9300A3E1}" destId="{91B4D706-4D88-8049-ACA4-C422978F4E90}" srcOrd="0" destOrd="0" presId="urn:microsoft.com/office/officeart/2008/layout/RadialCluster"/>
    <dgm:cxn modelId="{E488727D-430A-46A5-B3CA-13BFCC6BA35C}" type="presOf" srcId="{7DA3B356-0637-DF49-AE84-B762916BE720}" destId="{65499993-5F69-2447-BC7C-19B764D6891B}" srcOrd="0" destOrd="0" presId="urn:microsoft.com/office/officeart/2008/layout/RadialCluster"/>
    <dgm:cxn modelId="{935BF2B1-1CCB-43E2-ADEF-8DF9C889B66F}" type="presOf" srcId="{024EED00-8B64-9C45-98B3-FF8298B77B37}" destId="{9EACE94B-EE71-E74E-8620-DB8003EA7EE5}" srcOrd="0" destOrd="0" presId="urn:microsoft.com/office/officeart/2008/layout/RadialCluster"/>
    <dgm:cxn modelId="{0E21D4DD-DFF0-41C4-A9FF-D418FC04F251}" type="presParOf" srcId="{ADB2D15E-93B4-294A-800D-A0924025097D}" destId="{545FBEE2-9910-0D45-AC52-D22A1DFCD97A}" srcOrd="0" destOrd="0" presId="urn:microsoft.com/office/officeart/2008/layout/RadialCluster"/>
    <dgm:cxn modelId="{598FAB2B-7554-442F-B716-F268CC7CF234}" type="presParOf" srcId="{545FBEE2-9910-0D45-AC52-D22A1DFCD97A}" destId="{150A28E8-5279-5841-A0CA-11C65391D40D}" srcOrd="0" destOrd="0" presId="urn:microsoft.com/office/officeart/2008/layout/RadialCluster"/>
    <dgm:cxn modelId="{2AD624EB-44E1-4336-B3F4-97DD67938CA3}" type="presParOf" srcId="{545FBEE2-9910-0D45-AC52-D22A1DFCD97A}" destId="{69ECDE9D-D323-434D-9BFD-1FF8DAC9D771}" srcOrd="1" destOrd="0" presId="urn:microsoft.com/office/officeart/2008/layout/RadialCluster"/>
    <dgm:cxn modelId="{2CF7DCAB-3273-4CD6-84C0-B1FB1AE77AC2}" type="presParOf" srcId="{545FBEE2-9910-0D45-AC52-D22A1DFCD97A}" destId="{91B4D706-4D88-8049-ACA4-C422978F4E90}" srcOrd="2" destOrd="0" presId="urn:microsoft.com/office/officeart/2008/layout/RadialCluster"/>
    <dgm:cxn modelId="{FC0294D1-926D-4407-83A9-FA8FB5D476F4}" type="presParOf" srcId="{545FBEE2-9910-0D45-AC52-D22A1DFCD97A}" destId="{85E6581C-1176-6249-A219-5A9A97279873}" srcOrd="3" destOrd="0" presId="urn:microsoft.com/office/officeart/2008/layout/RadialCluster"/>
    <dgm:cxn modelId="{6C2AB9E6-A4DB-45DC-A662-30FBC0DC4E19}" type="presParOf" srcId="{545FBEE2-9910-0D45-AC52-D22A1DFCD97A}" destId="{90B80F64-3572-0E4C-9A97-9E280F52B703}" srcOrd="4" destOrd="0" presId="urn:microsoft.com/office/officeart/2008/layout/RadialCluster"/>
    <dgm:cxn modelId="{84066A86-B0D5-47FC-AC30-967EF95B941B}" type="presParOf" srcId="{545FBEE2-9910-0D45-AC52-D22A1DFCD97A}" destId="{65499993-5F69-2447-BC7C-19B764D6891B}" srcOrd="5" destOrd="0" presId="urn:microsoft.com/office/officeart/2008/layout/RadialCluster"/>
    <dgm:cxn modelId="{FAC3999A-A094-4181-99A8-FE545B764909}" type="presParOf" srcId="{545FBEE2-9910-0D45-AC52-D22A1DFCD97A}" destId="{6FD7BBB1-FAB8-0C4A-A2ED-99D8F99A80B8}" srcOrd="6" destOrd="0" presId="urn:microsoft.com/office/officeart/2008/layout/RadialCluster"/>
    <dgm:cxn modelId="{69602858-FEDE-4BC6-89EB-9A804BDDB90F}" type="presParOf" srcId="{545FBEE2-9910-0D45-AC52-D22A1DFCD97A}" destId="{D946CFAC-D2C6-F14A-86F3-6165C25AC559}" srcOrd="7" destOrd="0" presId="urn:microsoft.com/office/officeart/2008/layout/RadialCluster"/>
    <dgm:cxn modelId="{172CE947-3AC5-42D8-9100-3492043CBB40}" type="presParOf" srcId="{545FBEE2-9910-0D45-AC52-D22A1DFCD97A}" destId="{9EACE94B-EE71-E74E-8620-DB8003EA7EE5}"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0F2DE16-02D5-1345-A5B3-F66CB4E070FF}" type="doc">
      <dgm:prSet loTypeId="urn:microsoft.com/office/officeart/2005/8/layout/vList3#1" loCatId="" qsTypeId="urn:microsoft.com/office/officeart/2005/8/quickstyle/simple2" qsCatId="simple" csTypeId="urn:microsoft.com/office/officeart/2005/8/colors/colorful2" csCatId="colorful" phldr="1"/>
      <dgm:spPr/>
      <dgm:t>
        <a:bodyPr/>
        <a:lstStyle/>
        <a:p>
          <a:endParaRPr lang="en-US"/>
        </a:p>
      </dgm:t>
    </dgm:pt>
    <dgm:pt modelId="{148257DE-79A3-E444-B8DC-390101F1561D}">
      <dgm:prSet/>
      <dgm:spPr/>
      <dgm:t>
        <a:bodyPr/>
        <a:lstStyle/>
        <a:p>
          <a:pPr rtl="0"/>
          <a:r>
            <a:rPr lang="en-US" dirty="0" smtClean="0">
              <a:solidFill>
                <a:srgbClr val="000000"/>
              </a:solidFill>
              <a:latin typeface="Cambria"/>
              <a:cs typeface="Cambria"/>
            </a:rPr>
            <a:t>Warn the person challenged about the penalty </a:t>
          </a:r>
          <a:r>
            <a:rPr lang="en-US" smtClean="0">
              <a:solidFill>
                <a:srgbClr val="000000"/>
              </a:solidFill>
              <a:latin typeface="Cambria"/>
              <a:cs typeface="Cambria"/>
            </a:rPr>
            <a:t>for personation</a:t>
          </a:r>
          <a:endParaRPr lang="en-US" dirty="0">
            <a:solidFill>
              <a:srgbClr val="000000"/>
            </a:solidFill>
            <a:latin typeface="Cambria"/>
            <a:cs typeface="Cambria"/>
          </a:endParaRPr>
        </a:p>
      </dgm:t>
    </dgm:pt>
    <dgm:pt modelId="{83B9F5F4-5CB3-0846-B2E9-9A3BD30CB15B}" type="parTrans" cxnId="{D203EF8F-F7CA-8A40-A7DA-28DD8DB0F052}">
      <dgm:prSet/>
      <dgm:spPr/>
      <dgm:t>
        <a:bodyPr/>
        <a:lstStyle/>
        <a:p>
          <a:endParaRPr lang="en-US">
            <a:solidFill>
              <a:srgbClr val="000000"/>
            </a:solidFill>
            <a:latin typeface="Cambria"/>
            <a:cs typeface="Cambria"/>
          </a:endParaRPr>
        </a:p>
      </dgm:t>
    </dgm:pt>
    <dgm:pt modelId="{C1508E43-827A-2D41-AAF2-A854C4579878}" type="sibTrans" cxnId="{D203EF8F-F7CA-8A40-A7DA-28DD8DB0F052}">
      <dgm:prSet/>
      <dgm:spPr/>
      <dgm:t>
        <a:bodyPr/>
        <a:lstStyle/>
        <a:p>
          <a:endParaRPr lang="en-US">
            <a:solidFill>
              <a:srgbClr val="000000"/>
            </a:solidFill>
            <a:latin typeface="Cambria"/>
            <a:cs typeface="Cambria"/>
          </a:endParaRPr>
        </a:p>
      </dgm:t>
    </dgm:pt>
    <dgm:pt modelId="{F5BC38FF-FE2E-124F-8B57-D58CB269199A}">
      <dgm:prSet/>
      <dgm:spPr/>
      <dgm:t>
        <a:bodyPr/>
        <a:lstStyle/>
        <a:p>
          <a:pPr rtl="0"/>
          <a:r>
            <a:rPr lang="en-US" dirty="0" smtClean="0">
              <a:solidFill>
                <a:srgbClr val="000000"/>
              </a:solidFill>
              <a:latin typeface="Cambria"/>
              <a:cs typeface="Cambria"/>
            </a:rPr>
            <a:t>Enter his name and address in the list of Challenged Votes (Form 14)</a:t>
          </a:r>
          <a:endParaRPr lang="en-US" dirty="0">
            <a:solidFill>
              <a:srgbClr val="000000"/>
            </a:solidFill>
            <a:latin typeface="Cambria"/>
            <a:cs typeface="Cambria"/>
          </a:endParaRPr>
        </a:p>
      </dgm:t>
    </dgm:pt>
    <dgm:pt modelId="{F814666C-06E7-C84F-9C23-D702CC28FF1D}" type="parTrans" cxnId="{F8B27384-3DEF-0145-8BE6-F86417914FDF}">
      <dgm:prSet/>
      <dgm:spPr/>
      <dgm:t>
        <a:bodyPr/>
        <a:lstStyle/>
        <a:p>
          <a:endParaRPr lang="en-US">
            <a:solidFill>
              <a:srgbClr val="000000"/>
            </a:solidFill>
            <a:latin typeface="Cambria"/>
            <a:cs typeface="Cambria"/>
          </a:endParaRPr>
        </a:p>
      </dgm:t>
    </dgm:pt>
    <dgm:pt modelId="{4CCA63D5-AED2-A44B-9FA9-7B6A805E95A2}" type="sibTrans" cxnId="{F8B27384-3DEF-0145-8BE6-F86417914FDF}">
      <dgm:prSet/>
      <dgm:spPr/>
      <dgm:t>
        <a:bodyPr/>
        <a:lstStyle/>
        <a:p>
          <a:endParaRPr lang="en-US">
            <a:solidFill>
              <a:srgbClr val="000000"/>
            </a:solidFill>
            <a:latin typeface="Cambria"/>
            <a:cs typeface="Cambria"/>
          </a:endParaRPr>
        </a:p>
      </dgm:t>
    </dgm:pt>
    <dgm:pt modelId="{BDE623D7-F19D-8649-9DD4-E9339E1326BB}">
      <dgm:prSet/>
      <dgm:spPr/>
      <dgm:t>
        <a:bodyPr/>
        <a:lstStyle/>
        <a:p>
          <a:pPr rtl="0"/>
          <a:r>
            <a:rPr lang="en-US" dirty="0" smtClean="0">
              <a:solidFill>
                <a:srgbClr val="000000"/>
              </a:solidFill>
              <a:latin typeface="Cambria"/>
              <a:cs typeface="Cambria"/>
            </a:rPr>
            <a:t>Ask him to sign/ affix his thumb impression</a:t>
          </a:r>
          <a:endParaRPr lang="en-US" dirty="0">
            <a:solidFill>
              <a:srgbClr val="000000"/>
            </a:solidFill>
            <a:latin typeface="Cambria"/>
            <a:cs typeface="Cambria"/>
          </a:endParaRPr>
        </a:p>
      </dgm:t>
    </dgm:pt>
    <dgm:pt modelId="{C06E41DB-41BB-E946-A42A-FC7AFC5ED865}" type="parTrans" cxnId="{F8E69933-ACCF-064F-AD15-F2114FA858B3}">
      <dgm:prSet/>
      <dgm:spPr/>
      <dgm:t>
        <a:bodyPr/>
        <a:lstStyle/>
        <a:p>
          <a:endParaRPr lang="en-US">
            <a:solidFill>
              <a:srgbClr val="000000"/>
            </a:solidFill>
            <a:latin typeface="Cambria"/>
            <a:cs typeface="Cambria"/>
          </a:endParaRPr>
        </a:p>
      </dgm:t>
    </dgm:pt>
    <dgm:pt modelId="{67AB61AF-6DFA-C14D-AAD6-85230661FB48}" type="sibTrans" cxnId="{F8E69933-ACCF-064F-AD15-F2114FA858B3}">
      <dgm:prSet/>
      <dgm:spPr/>
      <dgm:t>
        <a:bodyPr/>
        <a:lstStyle/>
        <a:p>
          <a:endParaRPr lang="en-US">
            <a:solidFill>
              <a:srgbClr val="000000"/>
            </a:solidFill>
            <a:latin typeface="Cambria"/>
            <a:cs typeface="Cambria"/>
          </a:endParaRPr>
        </a:p>
      </dgm:t>
    </dgm:pt>
    <dgm:pt modelId="{005349E7-7774-B44D-A2A3-9291AF0171B3}">
      <dgm:prSet/>
      <dgm:spPr/>
      <dgm:t>
        <a:bodyPr/>
        <a:lstStyle/>
        <a:p>
          <a:pPr rtl="0"/>
          <a:r>
            <a:rPr lang="en-US" dirty="0" smtClean="0">
              <a:solidFill>
                <a:srgbClr val="000000"/>
              </a:solidFill>
              <a:latin typeface="Cambria"/>
              <a:cs typeface="Cambria"/>
            </a:rPr>
            <a:t>If he refuses to do so, do not allow him to vote</a:t>
          </a:r>
          <a:endParaRPr lang="en-US" dirty="0">
            <a:solidFill>
              <a:srgbClr val="000000"/>
            </a:solidFill>
            <a:latin typeface="Cambria"/>
            <a:cs typeface="Cambria"/>
          </a:endParaRPr>
        </a:p>
      </dgm:t>
    </dgm:pt>
    <dgm:pt modelId="{3E704D98-DF6B-4B4C-971B-BA4045DE1529}" type="parTrans" cxnId="{CC552E71-C71E-4445-B734-A44F199196D6}">
      <dgm:prSet/>
      <dgm:spPr/>
      <dgm:t>
        <a:bodyPr/>
        <a:lstStyle/>
        <a:p>
          <a:endParaRPr lang="en-US">
            <a:solidFill>
              <a:srgbClr val="000000"/>
            </a:solidFill>
            <a:latin typeface="Cambria"/>
            <a:cs typeface="Cambria"/>
          </a:endParaRPr>
        </a:p>
      </dgm:t>
    </dgm:pt>
    <dgm:pt modelId="{BAD847B2-6691-F940-A471-A2A72E4EED1E}" type="sibTrans" cxnId="{CC552E71-C71E-4445-B734-A44F199196D6}">
      <dgm:prSet/>
      <dgm:spPr/>
      <dgm:t>
        <a:bodyPr/>
        <a:lstStyle/>
        <a:p>
          <a:endParaRPr lang="en-US">
            <a:solidFill>
              <a:srgbClr val="000000"/>
            </a:solidFill>
            <a:latin typeface="Cambria"/>
            <a:cs typeface="Cambria"/>
          </a:endParaRPr>
        </a:p>
      </dgm:t>
    </dgm:pt>
    <dgm:pt modelId="{F382F41B-E65A-604F-BAD2-8821A124796A}" type="pres">
      <dgm:prSet presAssocID="{30F2DE16-02D5-1345-A5B3-F66CB4E070FF}" presName="linearFlow" presStyleCnt="0">
        <dgm:presLayoutVars>
          <dgm:dir/>
          <dgm:resizeHandles val="exact"/>
        </dgm:presLayoutVars>
      </dgm:prSet>
      <dgm:spPr/>
      <dgm:t>
        <a:bodyPr/>
        <a:lstStyle/>
        <a:p>
          <a:endParaRPr lang="en-US"/>
        </a:p>
      </dgm:t>
    </dgm:pt>
    <dgm:pt modelId="{90053308-A501-1146-80E6-D0151F15D24C}" type="pres">
      <dgm:prSet presAssocID="{148257DE-79A3-E444-B8DC-390101F1561D}" presName="composite" presStyleCnt="0"/>
      <dgm:spPr/>
    </dgm:pt>
    <dgm:pt modelId="{84AC9C6C-1208-F542-879D-25DFCE382E10}" type="pres">
      <dgm:prSet presAssocID="{148257DE-79A3-E444-B8DC-390101F1561D}" presName="imgShp" presStyleLbl="fgImgPlace1" presStyleIdx="0" presStyleCnt="4"/>
      <dgm:spPr/>
    </dgm:pt>
    <dgm:pt modelId="{54F75C88-66C8-884B-9B8C-8614BE42FBA3}" type="pres">
      <dgm:prSet presAssocID="{148257DE-79A3-E444-B8DC-390101F1561D}" presName="txShp" presStyleLbl="node1" presStyleIdx="0" presStyleCnt="4">
        <dgm:presLayoutVars>
          <dgm:bulletEnabled val="1"/>
        </dgm:presLayoutVars>
      </dgm:prSet>
      <dgm:spPr/>
      <dgm:t>
        <a:bodyPr/>
        <a:lstStyle/>
        <a:p>
          <a:endParaRPr lang="en-US"/>
        </a:p>
      </dgm:t>
    </dgm:pt>
    <dgm:pt modelId="{18B9750D-49C9-0C4C-A776-39DCE5EE57A7}" type="pres">
      <dgm:prSet presAssocID="{C1508E43-827A-2D41-AAF2-A854C4579878}" presName="spacing" presStyleCnt="0"/>
      <dgm:spPr/>
    </dgm:pt>
    <dgm:pt modelId="{AF7B1D05-02CB-EC41-8254-DCC07E4FCA3C}" type="pres">
      <dgm:prSet presAssocID="{F5BC38FF-FE2E-124F-8B57-D58CB269199A}" presName="composite" presStyleCnt="0"/>
      <dgm:spPr/>
    </dgm:pt>
    <dgm:pt modelId="{2E32E811-97D6-FC42-81EC-C3711A5ACD50}" type="pres">
      <dgm:prSet presAssocID="{F5BC38FF-FE2E-124F-8B57-D58CB269199A}" presName="imgShp" presStyleLbl="fgImgPlace1" presStyleIdx="1" presStyleCnt="4"/>
      <dgm:spPr/>
    </dgm:pt>
    <dgm:pt modelId="{C04E7409-485C-F74B-8FEA-72EE4B091B7A}" type="pres">
      <dgm:prSet presAssocID="{F5BC38FF-FE2E-124F-8B57-D58CB269199A}" presName="txShp" presStyleLbl="node1" presStyleIdx="1" presStyleCnt="4">
        <dgm:presLayoutVars>
          <dgm:bulletEnabled val="1"/>
        </dgm:presLayoutVars>
      </dgm:prSet>
      <dgm:spPr/>
      <dgm:t>
        <a:bodyPr/>
        <a:lstStyle/>
        <a:p>
          <a:endParaRPr lang="en-US"/>
        </a:p>
      </dgm:t>
    </dgm:pt>
    <dgm:pt modelId="{A7AD429A-BB8E-1A44-9A13-51CC5DCE69D9}" type="pres">
      <dgm:prSet presAssocID="{4CCA63D5-AED2-A44B-9FA9-7B6A805E95A2}" presName="spacing" presStyleCnt="0"/>
      <dgm:spPr/>
    </dgm:pt>
    <dgm:pt modelId="{9F530BE1-269F-7644-8FBB-E41D32E0DCCB}" type="pres">
      <dgm:prSet presAssocID="{BDE623D7-F19D-8649-9DD4-E9339E1326BB}" presName="composite" presStyleCnt="0"/>
      <dgm:spPr/>
    </dgm:pt>
    <dgm:pt modelId="{BFAD2A1D-ED14-014A-AB88-D2B84C96E3FA}" type="pres">
      <dgm:prSet presAssocID="{BDE623D7-F19D-8649-9DD4-E9339E1326BB}" presName="imgShp" presStyleLbl="fgImgPlace1" presStyleIdx="2" presStyleCnt="4"/>
      <dgm:spPr/>
    </dgm:pt>
    <dgm:pt modelId="{9A7009DF-59C7-EB4A-B9AC-358C59C0E2C3}" type="pres">
      <dgm:prSet presAssocID="{BDE623D7-F19D-8649-9DD4-E9339E1326BB}" presName="txShp" presStyleLbl="node1" presStyleIdx="2" presStyleCnt="4">
        <dgm:presLayoutVars>
          <dgm:bulletEnabled val="1"/>
        </dgm:presLayoutVars>
      </dgm:prSet>
      <dgm:spPr/>
      <dgm:t>
        <a:bodyPr/>
        <a:lstStyle/>
        <a:p>
          <a:endParaRPr lang="en-US"/>
        </a:p>
      </dgm:t>
    </dgm:pt>
    <dgm:pt modelId="{0CEF4B2B-518B-5346-AD29-76A5ED14926C}" type="pres">
      <dgm:prSet presAssocID="{67AB61AF-6DFA-C14D-AAD6-85230661FB48}" presName="spacing" presStyleCnt="0"/>
      <dgm:spPr/>
    </dgm:pt>
    <dgm:pt modelId="{9D38AAC4-0098-3E44-A69C-4CC215FDF32E}" type="pres">
      <dgm:prSet presAssocID="{005349E7-7774-B44D-A2A3-9291AF0171B3}" presName="composite" presStyleCnt="0"/>
      <dgm:spPr/>
    </dgm:pt>
    <dgm:pt modelId="{A3AD4E2B-9580-D345-BFC2-698D0D412237}" type="pres">
      <dgm:prSet presAssocID="{005349E7-7774-B44D-A2A3-9291AF0171B3}" presName="imgShp" presStyleLbl="fgImgPlace1" presStyleIdx="3" presStyleCnt="4"/>
      <dgm:spPr/>
    </dgm:pt>
    <dgm:pt modelId="{1FE62616-BA1A-7743-B263-364D478D2559}" type="pres">
      <dgm:prSet presAssocID="{005349E7-7774-B44D-A2A3-9291AF0171B3}" presName="txShp" presStyleLbl="node1" presStyleIdx="3" presStyleCnt="4">
        <dgm:presLayoutVars>
          <dgm:bulletEnabled val="1"/>
        </dgm:presLayoutVars>
      </dgm:prSet>
      <dgm:spPr/>
      <dgm:t>
        <a:bodyPr/>
        <a:lstStyle/>
        <a:p>
          <a:endParaRPr lang="en-US"/>
        </a:p>
      </dgm:t>
    </dgm:pt>
  </dgm:ptLst>
  <dgm:cxnLst>
    <dgm:cxn modelId="{CC7C0B56-7BD0-48E5-A32F-98A257349BA7}" type="presOf" srcId="{148257DE-79A3-E444-B8DC-390101F1561D}" destId="{54F75C88-66C8-884B-9B8C-8614BE42FBA3}" srcOrd="0" destOrd="0" presId="urn:microsoft.com/office/officeart/2005/8/layout/vList3#1"/>
    <dgm:cxn modelId="{A4553CED-2C33-4E9E-BB02-0841DDB3DA6A}" type="presOf" srcId="{F5BC38FF-FE2E-124F-8B57-D58CB269199A}" destId="{C04E7409-485C-F74B-8FEA-72EE4B091B7A}" srcOrd="0" destOrd="0" presId="urn:microsoft.com/office/officeart/2005/8/layout/vList3#1"/>
    <dgm:cxn modelId="{83B60B03-8D16-4055-AFBC-9BA305D4F783}" type="presOf" srcId="{30F2DE16-02D5-1345-A5B3-F66CB4E070FF}" destId="{F382F41B-E65A-604F-BAD2-8821A124796A}" srcOrd="0" destOrd="0" presId="urn:microsoft.com/office/officeart/2005/8/layout/vList3#1"/>
    <dgm:cxn modelId="{F8B27384-3DEF-0145-8BE6-F86417914FDF}" srcId="{30F2DE16-02D5-1345-A5B3-F66CB4E070FF}" destId="{F5BC38FF-FE2E-124F-8B57-D58CB269199A}" srcOrd="1" destOrd="0" parTransId="{F814666C-06E7-C84F-9C23-D702CC28FF1D}" sibTransId="{4CCA63D5-AED2-A44B-9FA9-7B6A805E95A2}"/>
    <dgm:cxn modelId="{F8E69933-ACCF-064F-AD15-F2114FA858B3}" srcId="{30F2DE16-02D5-1345-A5B3-F66CB4E070FF}" destId="{BDE623D7-F19D-8649-9DD4-E9339E1326BB}" srcOrd="2" destOrd="0" parTransId="{C06E41DB-41BB-E946-A42A-FC7AFC5ED865}" sibTransId="{67AB61AF-6DFA-C14D-AAD6-85230661FB48}"/>
    <dgm:cxn modelId="{98FB1E1E-0C0B-44FC-BBC8-5B5A3E527176}" type="presOf" srcId="{005349E7-7774-B44D-A2A3-9291AF0171B3}" destId="{1FE62616-BA1A-7743-B263-364D478D2559}" srcOrd="0" destOrd="0" presId="urn:microsoft.com/office/officeart/2005/8/layout/vList3#1"/>
    <dgm:cxn modelId="{D203EF8F-F7CA-8A40-A7DA-28DD8DB0F052}" srcId="{30F2DE16-02D5-1345-A5B3-F66CB4E070FF}" destId="{148257DE-79A3-E444-B8DC-390101F1561D}" srcOrd="0" destOrd="0" parTransId="{83B9F5F4-5CB3-0846-B2E9-9A3BD30CB15B}" sibTransId="{C1508E43-827A-2D41-AAF2-A854C4579878}"/>
    <dgm:cxn modelId="{CC552E71-C71E-4445-B734-A44F199196D6}" srcId="{30F2DE16-02D5-1345-A5B3-F66CB4E070FF}" destId="{005349E7-7774-B44D-A2A3-9291AF0171B3}" srcOrd="3" destOrd="0" parTransId="{3E704D98-DF6B-4B4C-971B-BA4045DE1529}" sibTransId="{BAD847B2-6691-F940-A471-A2A72E4EED1E}"/>
    <dgm:cxn modelId="{4DB477C6-8108-4C29-8C73-51220C6BF59C}" type="presOf" srcId="{BDE623D7-F19D-8649-9DD4-E9339E1326BB}" destId="{9A7009DF-59C7-EB4A-B9AC-358C59C0E2C3}" srcOrd="0" destOrd="0" presId="urn:microsoft.com/office/officeart/2005/8/layout/vList3#1"/>
    <dgm:cxn modelId="{26A99C55-4316-4DDE-A891-6DDBD34701D6}" type="presParOf" srcId="{F382F41B-E65A-604F-BAD2-8821A124796A}" destId="{90053308-A501-1146-80E6-D0151F15D24C}" srcOrd="0" destOrd="0" presId="urn:microsoft.com/office/officeart/2005/8/layout/vList3#1"/>
    <dgm:cxn modelId="{A2C730E4-74FC-47EF-8130-77FDDB47998E}" type="presParOf" srcId="{90053308-A501-1146-80E6-D0151F15D24C}" destId="{84AC9C6C-1208-F542-879D-25DFCE382E10}" srcOrd="0" destOrd="0" presId="urn:microsoft.com/office/officeart/2005/8/layout/vList3#1"/>
    <dgm:cxn modelId="{6CA91694-B6CB-42C7-882F-D98388FBC48F}" type="presParOf" srcId="{90053308-A501-1146-80E6-D0151F15D24C}" destId="{54F75C88-66C8-884B-9B8C-8614BE42FBA3}" srcOrd="1" destOrd="0" presId="urn:microsoft.com/office/officeart/2005/8/layout/vList3#1"/>
    <dgm:cxn modelId="{C73FC24B-7475-405A-8581-878596FAC58A}" type="presParOf" srcId="{F382F41B-E65A-604F-BAD2-8821A124796A}" destId="{18B9750D-49C9-0C4C-A776-39DCE5EE57A7}" srcOrd="1" destOrd="0" presId="urn:microsoft.com/office/officeart/2005/8/layout/vList3#1"/>
    <dgm:cxn modelId="{54F810E1-1822-4C76-9033-303F3DCEDBF7}" type="presParOf" srcId="{F382F41B-E65A-604F-BAD2-8821A124796A}" destId="{AF7B1D05-02CB-EC41-8254-DCC07E4FCA3C}" srcOrd="2" destOrd="0" presId="urn:microsoft.com/office/officeart/2005/8/layout/vList3#1"/>
    <dgm:cxn modelId="{7F579934-799F-4BA9-BC8D-B7F85578AB05}" type="presParOf" srcId="{AF7B1D05-02CB-EC41-8254-DCC07E4FCA3C}" destId="{2E32E811-97D6-FC42-81EC-C3711A5ACD50}" srcOrd="0" destOrd="0" presId="urn:microsoft.com/office/officeart/2005/8/layout/vList3#1"/>
    <dgm:cxn modelId="{9EE9DFC6-BD6C-4C7D-852F-4E2FC416D12A}" type="presParOf" srcId="{AF7B1D05-02CB-EC41-8254-DCC07E4FCA3C}" destId="{C04E7409-485C-F74B-8FEA-72EE4B091B7A}" srcOrd="1" destOrd="0" presId="urn:microsoft.com/office/officeart/2005/8/layout/vList3#1"/>
    <dgm:cxn modelId="{5378E920-FD7E-48BB-B812-4007BD0FAED5}" type="presParOf" srcId="{F382F41B-E65A-604F-BAD2-8821A124796A}" destId="{A7AD429A-BB8E-1A44-9A13-51CC5DCE69D9}" srcOrd="3" destOrd="0" presId="urn:microsoft.com/office/officeart/2005/8/layout/vList3#1"/>
    <dgm:cxn modelId="{1D90BDDF-E8E0-479D-A1B4-E4A4FDCBE5A8}" type="presParOf" srcId="{F382F41B-E65A-604F-BAD2-8821A124796A}" destId="{9F530BE1-269F-7644-8FBB-E41D32E0DCCB}" srcOrd="4" destOrd="0" presId="urn:microsoft.com/office/officeart/2005/8/layout/vList3#1"/>
    <dgm:cxn modelId="{41EACFF3-2024-427C-9069-342BD1C5A2D3}" type="presParOf" srcId="{9F530BE1-269F-7644-8FBB-E41D32E0DCCB}" destId="{BFAD2A1D-ED14-014A-AB88-D2B84C96E3FA}" srcOrd="0" destOrd="0" presId="urn:microsoft.com/office/officeart/2005/8/layout/vList3#1"/>
    <dgm:cxn modelId="{2356CCEB-9CE4-4FBC-948E-DADEBC7FB47D}" type="presParOf" srcId="{9F530BE1-269F-7644-8FBB-E41D32E0DCCB}" destId="{9A7009DF-59C7-EB4A-B9AC-358C59C0E2C3}" srcOrd="1" destOrd="0" presId="urn:microsoft.com/office/officeart/2005/8/layout/vList3#1"/>
    <dgm:cxn modelId="{0E00F0AE-1D17-448F-807D-DF90681B92F0}" type="presParOf" srcId="{F382F41B-E65A-604F-BAD2-8821A124796A}" destId="{0CEF4B2B-518B-5346-AD29-76A5ED14926C}" srcOrd="5" destOrd="0" presId="urn:microsoft.com/office/officeart/2005/8/layout/vList3#1"/>
    <dgm:cxn modelId="{C04AF127-8A92-4F75-AAF9-353E87975212}" type="presParOf" srcId="{F382F41B-E65A-604F-BAD2-8821A124796A}" destId="{9D38AAC4-0098-3E44-A69C-4CC215FDF32E}" srcOrd="6" destOrd="0" presId="urn:microsoft.com/office/officeart/2005/8/layout/vList3#1"/>
    <dgm:cxn modelId="{4E9F9031-D73E-48FF-BA87-C08BF2DDF9BD}" type="presParOf" srcId="{9D38AAC4-0098-3E44-A69C-4CC215FDF32E}" destId="{A3AD4E2B-9580-D345-BFC2-698D0D412237}" srcOrd="0" destOrd="0" presId="urn:microsoft.com/office/officeart/2005/8/layout/vList3#1"/>
    <dgm:cxn modelId="{39468954-9229-46DE-9A95-9AB3826F881A}" type="presParOf" srcId="{9D38AAC4-0098-3E44-A69C-4CC215FDF32E}" destId="{1FE62616-BA1A-7743-B263-364D478D2559}"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0217A-2980-2943-A507-5CAA0D2DF5D8}"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7187DC50-5242-9C48-9255-6E42D6DB9D91}">
      <dgm:prSet custT="1"/>
      <dgm:spPr/>
      <dgm:t>
        <a:bodyPr/>
        <a:lstStyle/>
        <a:p>
          <a:pPr rtl="0"/>
          <a:r>
            <a:rPr lang="en-US" sz="1800" b="1" dirty="0" smtClean="0">
              <a:latin typeface="Cambria"/>
              <a:cs typeface="Cambria"/>
            </a:rPr>
            <a:t>Precautions for indelible ink </a:t>
          </a:r>
          <a:endParaRPr lang="en-US" sz="1800" dirty="0">
            <a:latin typeface="Cambria"/>
            <a:cs typeface="Cambria"/>
          </a:endParaRPr>
        </a:p>
      </dgm:t>
    </dgm:pt>
    <dgm:pt modelId="{7A2B3A43-64BD-274E-B7ED-0C59AAD2F686}" type="parTrans" cxnId="{0BC67CDF-C201-5B4D-8E78-D7A117488DC9}">
      <dgm:prSet/>
      <dgm:spPr/>
      <dgm:t>
        <a:bodyPr/>
        <a:lstStyle/>
        <a:p>
          <a:endParaRPr lang="en-US" sz="1800">
            <a:latin typeface="Cambria"/>
            <a:cs typeface="Cambria"/>
          </a:endParaRPr>
        </a:p>
      </dgm:t>
    </dgm:pt>
    <dgm:pt modelId="{C9D89F6C-AB62-7C49-9F85-91BA9999CE77}" type="sibTrans" cxnId="{0BC67CDF-C201-5B4D-8E78-D7A117488DC9}">
      <dgm:prSet/>
      <dgm:spPr/>
      <dgm:t>
        <a:bodyPr/>
        <a:lstStyle/>
        <a:p>
          <a:endParaRPr lang="en-US" sz="1800">
            <a:latin typeface="Cambria"/>
            <a:cs typeface="Cambria"/>
          </a:endParaRPr>
        </a:p>
      </dgm:t>
    </dgm:pt>
    <dgm:pt modelId="{6643D8AA-331A-0843-98BE-FDA18777BFD8}">
      <dgm:prSet custT="1"/>
      <dgm:spPr/>
      <dgm:t>
        <a:bodyPr/>
        <a:lstStyle/>
        <a:p>
          <a:pPr rtl="0"/>
          <a:r>
            <a:rPr lang="en-US" sz="1800" dirty="0" smtClean="0">
              <a:latin typeface="Cambria"/>
              <a:cs typeface="Cambria"/>
            </a:rPr>
            <a:t>Polling Officer in-charge to take adequate precautions regarding indelible kept carefully</a:t>
          </a:r>
          <a:endParaRPr lang="en-US" sz="1800" dirty="0">
            <a:latin typeface="Cambria"/>
            <a:cs typeface="Cambria"/>
          </a:endParaRPr>
        </a:p>
      </dgm:t>
    </dgm:pt>
    <dgm:pt modelId="{4C2E0229-069D-CD45-9294-1E5FBDCB675A}" type="parTrans" cxnId="{6296CD59-7A34-994E-A9C7-BB729A629ED0}">
      <dgm:prSet/>
      <dgm:spPr/>
      <dgm:t>
        <a:bodyPr/>
        <a:lstStyle/>
        <a:p>
          <a:endParaRPr lang="en-US" sz="1800">
            <a:latin typeface="Cambria"/>
            <a:cs typeface="Cambria"/>
          </a:endParaRPr>
        </a:p>
      </dgm:t>
    </dgm:pt>
    <dgm:pt modelId="{DEEDECFA-5A8E-DA42-935F-93554D0DF44B}" type="sibTrans" cxnId="{6296CD59-7A34-994E-A9C7-BB729A629ED0}">
      <dgm:prSet/>
      <dgm:spPr/>
      <dgm:t>
        <a:bodyPr/>
        <a:lstStyle/>
        <a:p>
          <a:endParaRPr lang="en-US" sz="1800">
            <a:latin typeface="Cambria"/>
            <a:cs typeface="Cambria"/>
          </a:endParaRPr>
        </a:p>
      </dgm:t>
    </dgm:pt>
    <dgm:pt modelId="{A59A8C61-5A2A-E942-B235-045D99839B17}">
      <dgm:prSet custT="1"/>
      <dgm:spPr/>
      <dgm:t>
        <a:bodyPr/>
        <a:lstStyle/>
        <a:p>
          <a:pPr rtl="0"/>
          <a:r>
            <a:rPr lang="en-US" sz="1800" dirty="0" smtClean="0">
              <a:latin typeface="Cambria"/>
              <a:cs typeface="Cambria"/>
            </a:rPr>
            <a:t>Ink does not get tilted and the ink spilt during the poll.</a:t>
          </a:r>
          <a:endParaRPr lang="en-US" sz="1800" dirty="0">
            <a:latin typeface="Cambria"/>
            <a:cs typeface="Cambria"/>
          </a:endParaRPr>
        </a:p>
      </dgm:t>
    </dgm:pt>
    <dgm:pt modelId="{AA578CD0-C534-CA4D-A720-E11D9727A0B7}" type="parTrans" cxnId="{C7A5732C-119E-454E-9149-AEC19E8625EB}">
      <dgm:prSet/>
      <dgm:spPr/>
      <dgm:t>
        <a:bodyPr/>
        <a:lstStyle/>
        <a:p>
          <a:endParaRPr lang="en-US" sz="1800">
            <a:latin typeface="Cambria"/>
            <a:cs typeface="Cambria"/>
          </a:endParaRPr>
        </a:p>
      </dgm:t>
    </dgm:pt>
    <dgm:pt modelId="{53FDFD79-6D71-E34A-9B8A-FD2CDB4C2840}" type="sibTrans" cxnId="{C7A5732C-119E-454E-9149-AEC19E8625EB}">
      <dgm:prSet/>
      <dgm:spPr/>
      <dgm:t>
        <a:bodyPr/>
        <a:lstStyle/>
        <a:p>
          <a:endParaRPr lang="en-US" sz="1800">
            <a:latin typeface="Cambria"/>
            <a:cs typeface="Cambria"/>
          </a:endParaRPr>
        </a:p>
      </dgm:t>
    </dgm:pt>
    <dgm:pt modelId="{7C6E307F-BF7E-0F4E-AFDF-85329A3A66F0}">
      <dgm:prSet custT="1"/>
      <dgm:spPr/>
      <dgm:t>
        <a:bodyPr/>
        <a:lstStyle/>
        <a:p>
          <a:pPr rtl="0"/>
          <a:r>
            <a:rPr lang="en-US" sz="1800" dirty="0" smtClean="0">
              <a:latin typeface="Cambria"/>
              <a:cs typeface="Cambria"/>
            </a:rPr>
            <a:t>Take some sand or loose earth or an empty tin or some broad-bottomed vessel, and push the phial down three-quarters of its length into the </a:t>
          </a:r>
          <a:r>
            <a:rPr lang="en-US" sz="1800" dirty="0" err="1" smtClean="0">
              <a:latin typeface="Cambria"/>
              <a:cs typeface="Cambria"/>
            </a:rPr>
            <a:t>centre</a:t>
          </a:r>
          <a:endParaRPr lang="en-US" sz="1800" dirty="0">
            <a:latin typeface="Cambria"/>
            <a:cs typeface="Cambria"/>
          </a:endParaRPr>
        </a:p>
      </dgm:t>
    </dgm:pt>
    <dgm:pt modelId="{8E508582-F83C-DF44-8324-E357FA4C792C}" type="parTrans" cxnId="{6C9DE729-37E6-914B-BC3E-69DAD0F3DFCD}">
      <dgm:prSet/>
      <dgm:spPr/>
      <dgm:t>
        <a:bodyPr/>
        <a:lstStyle/>
        <a:p>
          <a:endParaRPr lang="en-US" sz="1800">
            <a:latin typeface="Cambria"/>
            <a:cs typeface="Cambria"/>
          </a:endParaRPr>
        </a:p>
      </dgm:t>
    </dgm:pt>
    <dgm:pt modelId="{F4E4F017-72D4-9746-88C7-F361E6D03C29}" type="sibTrans" cxnId="{6C9DE729-37E6-914B-BC3E-69DAD0F3DFCD}">
      <dgm:prSet/>
      <dgm:spPr/>
      <dgm:t>
        <a:bodyPr/>
        <a:lstStyle/>
        <a:p>
          <a:endParaRPr lang="en-US" sz="1800">
            <a:latin typeface="Cambria"/>
            <a:cs typeface="Cambria"/>
          </a:endParaRPr>
        </a:p>
      </dgm:t>
    </dgm:pt>
    <dgm:pt modelId="{73AF4748-63A8-284F-9B8E-CD23E7E2CE7B}">
      <dgm:prSet custT="1"/>
      <dgm:spPr/>
      <dgm:t>
        <a:bodyPr/>
        <a:lstStyle/>
        <a:p>
          <a:pPr rtl="0"/>
          <a:r>
            <a:rPr lang="en-US" sz="1800" dirty="0" smtClean="0">
              <a:latin typeface="Cambria"/>
              <a:cs typeface="Cambria"/>
            </a:rPr>
            <a:t>Ensure the plastic rod attached to the cork is left/kept standing and not taken out except for marking the voter’s forefinger. </a:t>
          </a:r>
          <a:endParaRPr lang="en-US" sz="1800" dirty="0">
            <a:latin typeface="Cambria"/>
            <a:cs typeface="Cambria"/>
          </a:endParaRPr>
        </a:p>
      </dgm:t>
    </dgm:pt>
    <dgm:pt modelId="{72A62DB6-D20C-6C40-937A-CA22229C7508}" type="parTrans" cxnId="{D6F35F7F-620D-4F44-93E4-D7A89A4C7B46}">
      <dgm:prSet/>
      <dgm:spPr/>
      <dgm:t>
        <a:bodyPr/>
        <a:lstStyle/>
        <a:p>
          <a:endParaRPr lang="en-US" sz="1800">
            <a:latin typeface="Cambria"/>
            <a:cs typeface="Cambria"/>
          </a:endParaRPr>
        </a:p>
      </dgm:t>
    </dgm:pt>
    <dgm:pt modelId="{9DF63139-A75C-A040-821D-C6CC393F1FF1}" type="sibTrans" cxnId="{D6F35F7F-620D-4F44-93E4-D7A89A4C7B46}">
      <dgm:prSet/>
      <dgm:spPr/>
      <dgm:t>
        <a:bodyPr/>
        <a:lstStyle/>
        <a:p>
          <a:endParaRPr lang="en-US" sz="1800">
            <a:latin typeface="Cambria"/>
            <a:cs typeface="Cambria"/>
          </a:endParaRPr>
        </a:p>
      </dgm:t>
    </dgm:pt>
    <dgm:pt modelId="{CE9CDDFE-808A-8941-B8A4-21591ABE6AE1}">
      <dgm:prSet custT="1"/>
      <dgm:spPr/>
      <dgm:t>
        <a:bodyPr/>
        <a:lstStyle/>
        <a:p>
          <a:pPr rtl="0"/>
          <a:r>
            <a:rPr lang="en-US" sz="1800" dirty="0" smtClean="0">
              <a:latin typeface="Cambria"/>
              <a:cs typeface="Cambria"/>
            </a:rPr>
            <a:t>The rod should always be held with its marking end pointing vertically downwards. </a:t>
          </a:r>
          <a:endParaRPr lang="en-US" sz="1800" dirty="0">
            <a:latin typeface="Cambria"/>
            <a:cs typeface="Cambria"/>
          </a:endParaRPr>
        </a:p>
      </dgm:t>
    </dgm:pt>
    <dgm:pt modelId="{C9D8B7C8-15BB-984F-BC4C-45B9919A036B}" type="parTrans" cxnId="{97982EC9-44C6-934D-88BD-CF747A9DCC33}">
      <dgm:prSet/>
      <dgm:spPr/>
      <dgm:t>
        <a:bodyPr/>
        <a:lstStyle/>
        <a:p>
          <a:endParaRPr lang="en-US" sz="1800">
            <a:latin typeface="Cambria"/>
            <a:cs typeface="Cambria"/>
          </a:endParaRPr>
        </a:p>
      </dgm:t>
    </dgm:pt>
    <dgm:pt modelId="{622B1060-FF68-0946-9011-9B978075A6C1}" type="sibTrans" cxnId="{97982EC9-44C6-934D-88BD-CF747A9DCC33}">
      <dgm:prSet/>
      <dgm:spPr/>
      <dgm:t>
        <a:bodyPr/>
        <a:lstStyle/>
        <a:p>
          <a:endParaRPr lang="en-US" sz="1800">
            <a:latin typeface="Cambria"/>
            <a:cs typeface="Cambria"/>
          </a:endParaRPr>
        </a:p>
      </dgm:t>
    </dgm:pt>
    <dgm:pt modelId="{12E5EFBD-193F-5145-BC0C-0D7BC385449C}" type="pres">
      <dgm:prSet presAssocID="{DE00217A-2980-2943-A507-5CAA0D2DF5D8}" presName="cycle" presStyleCnt="0">
        <dgm:presLayoutVars>
          <dgm:chMax val="1"/>
          <dgm:dir/>
          <dgm:animLvl val="ctr"/>
          <dgm:resizeHandles val="exact"/>
        </dgm:presLayoutVars>
      </dgm:prSet>
      <dgm:spPr/>
      <dgm:t>
        <a:bodyPr/>
        <a:lstStyle/>
        <a:p>
          <a:endParaRPr lang="en-US"/>
        </a:p>
      </dgm:t>
    </dgm:pt>
    <dgm:pt modelId="{8D28A197-F303-7E4F-9068-4E6A88B8FF0F}" type="pres">
      <dgm:prSet presAssocID="{7187DC50-5242-9C48-9255-6E42D6DB9D91}" presName="centerShape" presStyleLbl="node0" presStyleIdx="0" presStyleCnt="1"/>
      <dgm:spPr/>
      <dgm:t>
        <a:bodyPr/>
        <a:lstStyle/>
        <a:p>
          <a:endParaRPr lang="en-US"/>
        </a:p>
      </dgm:t>
    </dgm:pt>
    <dgm:pt modelId="{ECCF22FE-2984-8A42-8E4B-DDC94687EE8C}" type="pres">
      <dgm:prSet presAssocID="{4C2E0229-069D-CD45-9294-1E5FBDCB675A}" presName="parTrans" presStyleLbl="bgSibTrans2D1" presStyleIdx="0" presStyleCnt="5" custLinFactNeighborX="4148" custLinFactNeighborY="1110"/>
      <dgm:spPr/>
      <dgm:t>
        <a:bodyPr/>
        <a:lstStyle/>
        <a:p>
          <a:endParaRPr lang="en-US"/>
        </a:p>
      </dgm:t>
    </dgm:pt>
    <dgm:pt modelId="{91A43B1B-A486-0B48-ADD4-991AE4D35300}" type="pres">
      <dgm:prSet presAssocID="{6643D8AA-331A-0843-98BE-FDA18777BFD8}" presName="node" presStyleLbl="node1" presStyleIdx="0" presStyleCnt="5" custScaleX="121773" custRadScaleRad="93269" custRadScaleInc="-515">
        <dgm:presLayoutVars>
          <dgm:bulletEnabled val="1"/>
        </dgm:presLayoutVars>
      </dgm:prSet>
      <dgm:spPr/>
      <dgm:t>
        <a:bodyPr/>
        <a:lstStyle/>
        <a:p>
          <a:endParaRPr lang="en-US"/>
        </a:p>
      </dgm:t>
    </dgm:pt>
    <dgm:pt modelId="{55270451-7F3C-8D40-AE56-CDD05582BB97}" type="pres">
      <dgm:prSet presAssocID="{AA578CD0-C534-CA4D-A720-E11D9727A0B7}" presName="parTrans" presStyleLbl="bgSibTrans2D1" presStyleIdx="1" presStyleCnt="5"/>
      <dgm:spPr/>
      <dgm:t>
        <a:bodyPr/>
        <a:lstStyle/>
        <a:p>
          <a:endParaRPr lang="en-US"/>
        </a:p>
      </dgm:t>
    </dgm:pt>
    <dgm:pt modelId="{D5C42CCE-2CF3-CB40-BF08-2FE5C82304D0}" type="pres">
      <dgm:prSet presAssocID="{A59A8C61-5A2A-E942-B235-045D99839B17}" presName="node" presStyleLbl="node1" presStyleIdx="1" presStyleCnt="5" custScaleX="134666" custRadScaleRad="124017" custRadScaleInc="-28439">
        <dgm:presLayoutVars>
          <dgm:bulletEnabled val="1"/>
        </dgm:presLayoutVars>
      </dgm:prSet>
      <dgm:spPr/>
      <dgm:t>
        <a:bodyPr/>
        <a:lstStyle/>
        <a:p>
          <a:endParaRPr lang="en-US"/>
        </a:p>
      </dgm:t>
    </dgm:pt>
    <dgm:pt modelId="{113A2ECF-81AC-FF4A-8589-D78419671F02}" type="pres">
      <dgm:prSet presAssocID="{8E508582-F83C-DF44-8324-E357FA4C792C}" presName="parTrans" presStyleLbl="bgSibTrans2D1" presStyleIdx="2" presStyleCnt="5"/>
      <dgm:spPr/>
      <dgm:t>
        <a:bodyPr/>
        <a:lstStyle/>
        <a:p>
          <a:endParaRPr lang="en-US"/>
        </a:p>
      </dgm:t>
    </dgm:pt>
    <dgm:pt modelId="{657905EF-9955-5D41-BCFF-98AA00720CCF}" type="pres">
      <dgm:prSet presAssocID="{7C6E307F-BF7E-0F4E-AFDF-85329A3A66F0}" presName="node" presStyleLbl="node1" presStyleIdx="2" presStyleCnt="5" custScaleX="170153" custRadScaleRad="100028" custRadScaleInc="-1454">
        <dgm:presLayoutVars>
          <dgm:bulletEnabled val="1"/>
        </dgm:presLayoutVars>
      </dgm:prSet>
      <dgm:spPr/>
      <dgm:t>
        <a:bodyPr/>
        <a:lstStyle/>
        <a:p>
          <a:endParaRPr lang="en-US"/>
        </a:p>
      </dgm:t>
    </dgm:pt>
    <dgm:pt modelId="{A9070612-53EF-B84A-8DD5-DE8EBB59294D}" type="pres">
      <dgm:prSet presAssocID="{72A62DB6-D20C-6C40-937A-CA22229C7508}" presName="parTrans" presStyleLbl="bgSibTrans2D1" presStyleIdx="3" presStyleCnt="5"/>
      <dgm:spPr/>
      <dgm:t>
        <a:bodyPr/>
        <a:lstStyle/>
        <a:p>
          <a:endParaRPr lang="en-US"/>
        </a:p>
      </dgm:t>
    </dgm:pt>
    <dgm:pt modelId="{33880FE0-1840-8541-862A-0AC4052849F0}" type="pres">
      <dgm:prSet presAssocID="{73AF4748-63A8-284F-9B8E-CD23E7E2CE7B}" presName="node" presStyleLbl="node1" presStyleIdx="3" presStyleCnt="5" custScaleX="141642" custRadScaleRad="122170" custRadScaleInc="26763">
        <dgm:presLayoutVars>
          <dgm:bulletEnabled val="1"/>
        </dgm:presLayoutVars>
      </dgm:prSet>
      <dgm:spPr/>
      <dgm:t>
        <a:bodyPr/>
        <a:lstStyle/>
        <a:p>
          <a:endParaRPr lang="en-US"/>
        </a:p>
      </dgm:t>
    </dgm:pt>
    <dgm:pt modelId="{CDD0DFE4-E32E-F442-9656-9EBB77931EAF}" type="pres">
      <dgm:prSet presAssocID="{C9D8B7C8-15BB-984F-BC4C-45B9919A036B}" presName="parTrans" presStyleLbl="bgSibTrans2D1" presStyleIdx="4" presStyleCnt="5" custLinFactNeighborX="-1514" custLinFactNeighborY="1109"/>
      <dgm:spPr/>
      <dgm:t>
        <a:bodyPr/>
        <a:lstStyle/>
        <a:p>
          <a:endParaRPr lang="en-US"/>
        </a:p>
      </dgm:t>
    </dgm:pt>
    <dgm:pt modelId="{A9F38385-8DA9-144F-89A9-95D308184F0C}" type="pres">
      <dgm:prSet presAssocID="{CE9CDDFE-808A-8941-B8A4-21591ABE6AE1}" presName="node" presStyleLbl="node1" presStyleIdx="4" presStyleCnt="5" custScaleX="117896" custRadScaleRad="93131" custRadScaleInc="516">
        <dgm:presLayoutVars>
          <dgm:bulletEnabled val="1"/>
        </dgm:presLayoutVars>
      </dgm:prSet>
      <dgm:spPr/>
      <dgm:t>
        <a:bodyPr/>
        <a:lstStyle/>
        <a:p>
          <a:endParaRPr lang="en-US"/>
        </a:p>
      </dgm:t>
    </dgm:pt>
  </dgm:ptLst>
  <dgm:cxnLst>
    <dgm:cxn modelId="{C7A5732C-119E-454E-9149-AEC19E8625EB}" srcId="{7187DC50-5242-9C48-9255-6E42D6DB9D91}" destId="{A59A8C61-5A2A-E942-B235-045D99839B17}" srcOrd="1" destOrd="0" parTransId="{AA578CD0-C534-CA4D-A720-E11D9727A0B7}" sibTransId="{53FDFD79-6D71-E34A-9B8A-FD2CDB4C2840}"/>
    <dgm:cxn modelId="{BF5DA4C3-FD86-4983-8FD5-9274D3D39336}" type="presOf" srcId="{73AF4748-63A8-284F-9B8E-CD23E7E2CE7B}" destId="{33880FE0-1840-8541-862A-0AC4052849F0}" srcOrd="0" destOrd="0" presId="urn:microsoft.com/office/officeart/2005/8/layout/radial4"/>
    <dgm:cxn modelId="{634D9F48-C856-4D56-93C1-8E9D5CDE4BC1}" type="presOf" srcId="{AA578CD0-C534-CA4D-A720-E11D9727A0B7}" destId="{55270451-7F3C-8D40-AE56-CDD05582BB97}" srcOrd="0" destOrd="0" presId="urn:microsoft.com/office/officeart/2005/8/layout/radial4"/>
    <dgm:cxn modelId="{606FC19B-1F90-43AF-AB4C-5707259F5747}" type="presOf" srcId="{4C2E0229-069D-CD45-9294-1E5FBDCB675A}" destId="{ECCF22FE-2984-8A42-8E4B-DDC94687EE8C}" srcOrd="0" destOrd="0" presId="urn:microsoft.com/office/officeart/2005/8/layout/radial4"/>
    <dgm:cxn modelId="{ABEDC938-4BD6-4AF9-8BBE-125401A65867}" type="presOf" srcId="{DE00217A-2980-2943-A507-5CAA0D2DF5D8}" destId="{12E5EFBD-193F-5145-BC0C-0D7BC385449C}" srcOrd="0" destOrd="0" presId="urn:microsoft.com/office/officeart/2005/8/layout/radial4"/>
    <dgm:cxn modelId="{0C4ABB0C-A295-4C8A-9EC5-9078F0DDD5DD}" type="presOf" srcId="{A59A8C61-5A2A-E942-B235-045D99839B17}" destId="{D5C42CCE-2CF3-CB40-BF08-2FE5C82304D0}" srcOrd="0" destOrd="0" presId="urn:microsoft.com/office/officeart/2005/8/layout/radial4"/>
    <dgm:cxn modelId="{6296CD59-7A34-994E-A9C7-BB729A629ED0}" srcId="{7187DC50-5242-9C48-9255-6E42D6DB9D91}" destId="{6643D8AA-331A-0843-98BE-FDA18777BFD8}" srcOrd="0" destOrd="0" parTransId="{4C2E0229-069D-CD45-9294-1E5FBDCB675A}" sibTransId="{DEEDECFA-5A8E-DA42-935F-93554D0DF44B}"/>
    <dgm:cxn modelId="{6755BBE0-FF38-4E99-8400-DB180D57FA0F}" type="presOf" srcId="{7187DC50-5242-9C48-9255-6E42D6DB9D91}" destId="{8D28A197-F303-7E4F-9068-4E6A88B8FF0F}" srcOrd="0" destOrd="0" presId="urn:microsoft.com/office/officeart/2005/8/layout/radial4"/>
    <dgm:cxn modelId="{D6F35F7F-620D-4F44-93E4-D7A89A4C7B46}" srcId="{7187DC50-5242-9C48-9255-6E42D6DB9D91}" destId="{73AF4748-63A8-284F-9B8E-CD23E7E2CE7B}" srcOrd="3" destOrd="0" parTransId="{72A62DB6-D20C-6C40-937A-CA22229C7508}" sibTransId="{9DF63139-A75C-A040-821D-C6CC393F1FF1}"/>
    <dgm:cxn modelId="{F4830C39-9803-46A5-80A7-3CBFBFB49B1D}" type="presOf" srcId="{7C6E307F-BF7E-0F4E-AFDF-85329A3A66F0}" destId="{657905EF-9955-5D41-BCFF-98AA00720CCF}" srcOrd="0" destOrd="0" presId="urn:microsoft.com/office/officeart/2005/8/layout/radial4"/>
    <dgm:cxn modelId="{97982EC9-44C6-934D-88BD-CF747A9DCC33}" srcId="{7187DC50-5242-9C48-9255-6E42D6DB9D91}" destId="{CE9CDDFE-808A-8941-B8A4-21591ABE6AE1}" srcOrd="4" destOrd="0" parTransId="{C9D8B7C8-15BB-984F-BC4C-45B9919A036B}" sibTransId="{622B1060-FF68-0946-9011-9B978075A6C1}"/>
    <dgm:cxn modelId="{538BAE09-04F3-40B1-AA7E-91E321BBD73E}" type="presOf" srcId="{CE9CDDFE-808A-8941-B8A4-21591ABE6AE1}" destId="{A9F38385-8DA9-144F-89A9-95D308184F0C}" srcOrd="0" destOrd="0" presId="urn:microsoft.com/office/officeart/2005/8/layout/radial4"/>
    <dgm:cxn modelId="{E2B380AE-8495-4BEC-A159-E9E31A34BAB5}" type="presOf" srcId="{72A62DB6-D20C-6C40-937A-CA22229C7508}" destId="{A9070612-53EF-B84A-8DD5-DE8EBB59294D}" srcOrd="0" destOrd="0" presId="urn:microsoft.com/office/officeart/2005/8/layout/radial4"/>
    <dgm:cxn modelId="{6C9DE729-37E6-914B-BC3E-69DAD0F3DFCD}" srcId="{7187DC50-5242-9C48-9255-6E42D6DB9D91}" destId="{7C6E307F-BF7E-0F4E-AFDF-85329A3A66F0}" srcOrd="2" destOrd="0" parTransId="{8E508582-F83C-DF44-8324-E357FA4C792C}" sibTransId="{F4E4F017-72D4-9746-88C7-F361E6D03C29}"/>
    <dgm:cxn modelId="{8839174D-480E-4AE9-A983-26CAE65FA7E4}" type="presOf" srcId="{8E508582-F83C-DF44-8324-E357FA4C792C}" destId="{113A2ECF-81AC-FF4A-8589-D78419671F02}" srcOrd="0" destOrd="0" presId="urn:microsoft.com/office/officeart/2005/8/layout/radial4"/>
    <dgm:cxn modelId="{E5A277A4-934D-4731-BC13-4C8FB1B95F1D}" type="presOf" srcId="{6643D8AA-331A-0843-98BE-FDA18777BFD8}" destId="{91A43B1B-A486-0B48-ADD4-991AE4D35300}" srcOrd="0" destOrd="0" presId="urn:microsoft.com/office/officeart/2005/8/layout/radial4"/>
    <dgm:cxn modelId="{0BC67CDF-C201-5B4D-8E78-D7A117488DC9}" srcId="{DE00217A-2980-2943-A507-5CAA0D2DF5D8}" destId="{7187DC50-5242-9C48-9255-6E42D6DB9D91}" srcOrd="0" destOrd="0" parTransId="{7A2B3A43-64BD-274E-B7ED-0C59AAD2F686}" sibTransId="{C9D89F6C-AB62-7C49-9F85-91BA9999CE77}"/>
    <dgm:cxn modelId="{250ADEDD-F858-44F6-B259-CC81AC72A6AB}" type="presOf" srcId="{C9D8B7C8-15BB-984F-BC4C-45B9919A036B}" destId="{CDD0DFE4-E32E-F442-9656-9EBB77931EAF}" srcOrd="0" destOrd="0" presId="urn:microsoft.com/office/officeart/2005/8/layout/radial4"/>
    <dgm:cxn modelId="{A20E5D6C-ECBD-4863-9A05-AC8E632133F5}" type="presParOf" srcId="{12E5EFBD-193F-5145-BC0C-0D7BC385449C}" destId="{8D28A197-F303-7E4F-9068-4E6A88B8FF0F}" srcOrd="0" destOrd="0" presId="urn:microsoft.com/office/officeart/2005/8/layout/radial4"/>
    <dgm:cxn modelId="{ABFB8CFB-7F1C-430F-8F1A-BF5AFAC5FAE2}" type="presParOf" srcId="{12E5EFBD-193F-5145-BC0C-0D7BC385449C}" destId="{ECCF22FE-2984-8A42-8E4B-DDC94687EE8C}" srcOrd="1" destOrd="0" presId="urn:microsoft.com/office/officeart/2005/8/layout/radial4"/>
    <dgm:cxn modelId="{9DD33F7F-9F1A-4F7A-AA6A-C14CF81300E3}" type="presParOf" srcId="{12E5EFBD-193F-5145-BC0C-0D7BC385449C}" destId="{91A43B1B-A486-0B48-ADD4-991AE4D35300}" srcOrd="2" destOrd="0" presId="urn:microsoft.com/office/officeart/2005/8/layout/radial4"/>
    <dgm:cxn modelId="{30AFC0A3-FD6C-4C16-92D5-379CAAE3FE54}" type="presParOf" srcId="{12E5EFBD-193F-5145-BC0C-0D7BC385449C}" destId="{55270451-7F3C-8D40-AE56-CDD05582BB97}" srcOrd="3" destOrd="0" presId="urn:microsoft.com/office/officeart/2005/8/layout/radial4"/>
    <dgm:cxn modelId="{92C792BB-2A95-4B90-B65B-AD015F850A4B}" type="presParOf" srcId="{12E5EFBD-193F-5145-BC0C-0D7BC385449C}" destId="{D5C42CCE-2CF3-CB40-BF08-2FE5C82304D0}" srcOrd="4" destOrd="0" presId="urn:microsoft.com/office/officeart/2005/8/layout/radial4"/>
    <dgm:cxn modelId="{8E0EA7A4-BD4C-4F7F-85A9-27C5C6A65CCC}" type="presParOf" srcId="{12E5EFBD-193F-5145-BC0C-0D7BC385449C}" destId="{113A2ECF-81AC-FF4A-8589-D78419671F02}" srcOrd="5" destOrd="0" presId="urn:microsoft.com/office/officeart/2005/8/layout/radial4"/>
    <dgm:cxn modelId="{D76BCCF9-5384-483E-A194-D3DA2166004E}" type="presParOf" srcId="{12E5EFBD-193F-5145-BC0C-0D7BC385449C}" destId="{657905EF-9955-5D41-BCFF-98AA00720CCF}" srcOrd="6" destOrd="0" presId="urn:microsoft.com/office/officeart/2005/8/layout/radial4"/>
    <dgm:cxn modelId="{B156E70C-C995-49E4-9298-0F602C04E442}" type="presParOf" srcId="{12E5EFBD-193F-5145-BC0C-0D7BC385449C}" destId="{A9070612-53EF-B84A-8DD5-DE8EBB59294D}" srcOrd="7" destOrd="0" presId="urn:microsoft.com/office/officeart/2005/8/layout/radial4"/>
    <dgm:cxn modelId="{855FC3A5-357C-4B83-95FB-79DD815FA620}" type="presParOf" srcId="{12E5EFBD-193F-5145-BC0C-0D7BC385449C}" destId="{33880FE0-1840-8541-862A-0AC4052849F0}" srcOrd="8" destOrd="0" presId="urn:microsoft.com/office/officeart/2005/8/layout/radial4"/>
    <dgm:cxn modelId="{A4300D9A-1D9C-4779-BD86-62497E3BE5CE}" type="presParOf" srcId="{12E5EFBD-193F-5145-BC0C-0D7BC385449C}" destId="{CDD0DFE4-E32E-F442-9656-9EBB77931EAF}" srcOrd="9" destOrd="0" presId="urn:microsoft.com/office/officeart/2005/8/layout/radial4"/>
    <dgm:cxn modelId="{35F8E744-A1FB-4D96-919C-EA4458FF6323}" type="presParOf" srcId="{12E5EFBD-193F-5145-BC0C-0D7BC385449C}" destId="{A9F38385-8DA9-144F-89A9-95D308184F0C}"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B98060B-4905-3849-B4C1-5707E04DD6E8}" type="doc">
      <dgm:prSet loTypeId="urn:microsoft.com/office/officeart/2005/8/layout/vList2" loCatId="" qsTypeId="urn:microsoft.com/office/officeart/2005/8/quickstyle/simple2" qsCatId="simple" csTypeId="urn:microsoft.com/office/officeart/2005/8/colors/colorful1#13" csCatId="colorful" phldr="1"/>
      <dgm:spPr/>
      <dgm:t>
        <a:bodyPr/>
        <a:lstStyle/>
        <a:p>
          <a:endParaRPr lang="en-US"/>
        </a:p>
      </dgm:t>
    </dgm:pt>
    <dgm:pt modelId="{A95FBCAD-5B5A-DE47-876F-63C7955BB1BB}">
      <dgm:prSet custT="1"/>
      <dgm:spPr/>
      <dgm:t>
        <a:bodyPr/>
        <a:lstStyle/>
        <a:p>
          <a:pPr rtl="0"/>
          <a:r>
            <a:rPr lang="en-US" sz="2300" dirty="0" smtClean="0">
              <a:solidFill>
                <a:srgbClr val="000000"/>
              </a:solidFill>
              <a:latin typeface="Cambria"/>
              <a:cs typeface="Cambria"/>
            </a:rPr>
            <a:t>Ask the challenger to produce evidence that he is not voter</a:t>
          </a:r>
          <a:endParaRPr lang="en-US" sz="2300" dirty="0">
            <a:solidFill>
              <a:srgbClr val="000000"/>
            </a:solidFill>
            <a:latin typeface="Cambria"/>
            <a:cs typeface="Cambria"/>
          </a:endParaRPr>
        </a:p>
      </dgm:t>
    </dgm:pt>
    <dgm:pt modelId="{72D69A1C-26B3-3E4C-ABDF-734450D7BE2E}" type="parTrans" cxnId="{AA40ECC6-7630-8946-A293-70605E9874CC}">
      <dgm:prSet/>
      <dgm:spPr/>
      <dgm:t>
        <a:bodyPr/>
        <a:lstStyle/>
        <a:p>
          <a:endParaRPr lang="en-US" sz="2300">
            <a:solidFill>
              <a:srgbClr val="000000"/>
            </a:solidFill>
            <a:latin typeface="Cambria"/>
            <a:cs typeface="Cambria"/>
          </a:endParaRPr>
        </a:p>
      </dgm:t>
    </dgm:pt>
    <dgm:pt modelId="{B3D09372-C648-C741-9039-DC7691C862C4}" type="sibTrans" cxnId="{AA40ECC6-7630-8946-A293-70605E9874CC}">
      <dgm:prSet/>
      <dgm:spPr/>
      <dgm:t>
        <a:bodyPr/>
        <a:lstStyle/>
        <a:p>
          <a:endParaRPr lang="en-US" sz="2300">
            <a:solidFill>
              <a:srgbClr val="000000"/>
            </a:solidFill>
            <a:latin typeface="Cambria"/>
            <a:cs typeface="Cambria"/>
          </a:endParaRPr>
        </a:p>
      </dgm:t>
    </dgm:pt>
    <dgm:pt modelId="{22D6C357-7D41-BF4B-BBDA-704D11584C0D}">
      <dgm:prSet custT="1"/>
      <dgm:spPr/>
      <dgm:t>
        <a:bodyPr/>
        <a:lstStyle/>
        <a:p>
          <a:pPr rtl="0"/>
          <a:r>
            <a:rPr lang="en-US" sz="2300" b="0" i="0" baseline="0" dirty="0" smtClean="0">
              <a:solidFill>
                <a:srgbClr val="000000"/>
              </a:solidFill>
              <a:latin typeface="Cambria"/>
              <a:cs typeface="Cambria"/>
            </a:rPr>
            <a:t>If</a:t>
          </a:r>
          <a:r>
            <a:rPr lang="en-US" sz="2300" b="0" i="0" dirty="0" smtClean="0">
              <a:solidFill>
                <a:srgbClr val="000000"/>
              </a:solidFill>
              <a:latin typeface="Cambria"/>
              <a:cs typeface="Cambria"/>
            </a:rPr>
            <a:t> he does not provide prima facie evidence – disallow challenge</a:t>
          </a:r>
          <a:endParaRPr lang="en-US" sz="2300" dirty="0">
            <a:solidFill>
              <a:srgbClr val="000000"/>
            </a:solidFill>
            <a:latin typeface="Cambria"/>
            <a:cs typeface="Cambria"/>
          </a:endParaRPr>
        </a:p>
      </dgm:t>
    </dgm:pt>
    <dgm:pt modelId="{8892DAF5-F4C4-3546-9710-A25604E4BBF9}" type="parTrans" cxnId="{0E94D24C-A55D-4C4E-8648-52494D5B9167}">
      <dgm:prSet/>
      <dgm:spPr/>
      <dgm:t>
        <a:bodyPr/>
        <a:lstStyle/>
        <a:p>
          <a:endParaRPr lang="en-US" sz="2300">
            <a:solidFill>
              <a:srgbClr val="000000"/>
            </a:solidFill>
            <a:latin typeface="Cambria"/>
            <a:cs typeface="Cambria"/>
          </a:endParaRPr>
        </a:p>
      </dgm:t>
    </dgm:pt>
    <dgm:pt modelId="{11C69BAF-4CDC-C84B-B6A4-681B01C2A81B}" type="sibTrans" cxnId="{0E94D24C-A55D-4C4E-8648-52494D5B9167}">
      <dgm:prSet/>
      <dgm:spPr/>
      <dgm:t>
        <a:bodyPr/>
        <a:lstStyle/>
        <a:p>
          <a:endParaRPr lang="en-US" sz="2300">
            <a:solidFill>
              <a:srgbClr val="000000"/>
            </a:solidFill>
            <a:latin typeface="Cambria"/>
            <a:cs typeface="Cambria"/>
          </a:endParaRPr>
        </a:p>
      </dgm:t>
    </dgm:pt>
    <dgm:pt modelId="{27FD027D-1EB2-FF44-9D0D-E7311870B6FC}">
      <dgm:prSet custT="1"/>
      <dgm:spPr/>
      <dgm:t>
        <a:bodyPr/>
        <a:lstStyle/>
        <a:p>
          <a:pPr rtl="0"/>
          <a:r>
            <a:rPr lang="en-US" sz="2300" dirty="0" smtClean="0">
              <a:solidFill>
                <a:srgbClr val="000000"/>
              </a:solidFill>
              <a:latin typeface="Cambria"/>
              <a:cs typeface="Cambria"/>
            </a:rPr>
            <a:t>If prima facie evidence provided, ask the voter to produce evidence that he is voter (Rebut the challenge)</a:t>
          </a:r>
          <a:endParaRPr lang="en-US" sz="2300" dirty="0">
            <a:solidFill>
              <a:srgbClr val="000000"/>
            </a:solidFill>
            <a:latin typeface="Cambria"/>
            <a:cs typeface="Cambria"/>
          </a:endParaRPr>
        </a:p>
      </dgm:t>
    </dgm:pt>
    <dgm:pt modelId="{D205F17D-3AA7-F24F-94B5-5A1FBB111E24}" type="parTrans" cxnId="{E6D999FB-7BBE-2247-83D5-55CBCBAE9E64}">
      <dgm:prSet/>
      <dgm:spPr/>
      <dgm:t>
        <a:bodyPr/>
        <a:lstStyle/>
        <a:p>
          <a:endParaRPr lang="en-US" sz="2300">
            <a:solidFill>
              <a:srgbClr val="000000"/>
            </a:solidFill>
            <a:latin typeface="Cambria"/>
            <a:cs typeface="Cambria"/>
          </a:endParaRPr>
        </a:p>
      </dgm:t>
    </dgm:pt>
    <dgm:pt modelId="{E2418EF7-AE88-EA4F-B983-1F9301E69694}" type="sibTrans" cxnId="{E6D999FB-7BBE-2247-83D5-55CBCBAE9E64}">
      <dgm:prSet/>
      <dgm:spPr/>
      <dgm:t>
        <a:bodyPr/>
        <a:lstStyle/>
        <a:p>
          <a:endParaRPr lang="en-US" sz="2300">
            <a:solidFill>
              <a:srgbClr val="000000"/>
            </a:solidFill>
            <a:latin typeface="Cambria"/>
            <a:cs typeface="Cambria"/>
          </a:endParaRPr>
        </a:p>
      </dgm:t>
    </dgm:pt>
    <dgm:pt modelId="{26AF6698-6A3F-3C4F-A438-D1BA6B044190}">
      <dgm:prSet custT="1"/>
      <dgm:spPr/>
      <dgm:t>
        <a:bodyPr/>
        <a:lstStyle/>
        <a:p>
          <a:pPr rtl="0"/>
          <a:r>
            <a:rPr lang="en-US" sz="2300" b="0" i="0" dirty="0" smtClean="0">
              <a:solidFill>
                <a:srgbClr val="000000"/>
              </a:solidFill>
              <a:latin typeface="Cambria"/>
              <a:cs typeface="Cambria"/>
            </a:rPr>
            <a:t>If voter proves his point, allow him for voting</a:t>
          </a:r>
          <a:endParaRPr lang="en-US" sz="2300" dirty="0">
            <a:solidFill>
              <a:srgbClr val="000000"/>
            </a:solidFill>
            <a:latin typeface="Cambria"/>
            <a:cs typeface="Cambria"/>
          </a:endParaRPr>
        </a:p>
      </dgm:t>
    </dgm:pt>
    <dgm:pt modelId="{B74041DB-5A97-074D-BEBA-0FB15E2B5E50}" type="parTrans" cxnId="{E114106D-8123-114F-96FD-C84BC98A843F}">
      <dgm:prSet/>
      <dgm:spPr/>
      <dgm:t>
        <a:bodyPr/>
        <a:lstStyle/>
        <a:p>
          <a:endParaRPr lang="en-US" sz="2300">
            <a:solidFill>
              <a:srgbClr val="000000"/>
            </a:solidFill>
            <a:latin typeface="Cambria"/>
            <a:cs typeface="Cambria"/>
          </a:endParaRPr>
        </a:p>
      </dgm:t>
    </dgm:pt>
    <dgm:pt modelId="{75EC6500-C04C-D54A-AF42-9BE7A634121B}" type="sibTrans" cxnId="{E114106D-8123-114F-96FD-C84BC98A843F}">
      <dgm:prSet/>
      <dgm:spPr/>
      <dgm:t>
        <a:bodyPr/>
        <a:lstStyle/>
        <a:p>
          <a:endParaRPr lang="en-US" sz="2300">
            <a:solidFill>
              <a:srgbClr val="000000"/>
            </a:solidFill>
            <a:latin typeface="Cambria"/>
            <a:cs typeface="Cambria"/>
          </a:endParaRPr>
        </a:p>
      </dgm:t>
    </dgm:pt>
    <dgm:pt modelId="{1CDA8986-8521-7646-9490-A20F55B7D18B}">
      <dgm:prSet custT="1"/>
      <dgm:spPr/>
      <dgm:t>
        <a:bodyPr/>
        <a:lstStyle/>
        <a:p>
          <a:pPr rtl="0"/>
          <a:r>
            <a:rPr lang="en-US" sz="2300" dirty="0" smtClean="0">
              <a:solidFill>
                <a:srgbClr val="000000"/>
              </a:solidFill>
              <a:latin typeface="Cambria"/>
              <a:cs typeface="Cambria"/>
            </a:rPr>
            <a:t>If he fails, hold the challenge proved</a:t>
          </a:r>
          <a:endParaRPr lang="en-US" sz="2300" dirty="0">
            <a:solidFill>
              <a:srgbClr val="000000"/>
            </a:solidFill>
            <a:latin typeface="Cambria"/>
            <a:cs typeface="Cambria"/>
          </a:endParaRPr>
        </a:p>
      </dgm:t>
    </dgm:pt>
    <dgm:pt modelId="{0209A825-0792-4F46-9ABE-4FE78CED7968}" type="parTrans" cxnId="{324FBA00-A7ED-F54C-A522-37613E3B6441}">
      <dgm:prSet/>
      <dgm:spPr/>
      <dgm:t>
        <a:bodyPr/>
        <a:lstStyle/>
        <a:p>
          <a:endParaRPr lang="en-US" sz="2300">
            <a:solidFill>
              <a:srgbClr val="000000"/>
            </a:solidFill>
            <a:latin typeface="Cambria"/>
            <a:cs typeface="Cambria"/>
          </a:endParaRPr>
        </a:p>
      </dgm:t>
    </dgm:pt>
    <dgm:pt modelId="{076F5102-4FB4-6B4C-9B44-C7E7A94FF591}" type="sibTrans" cxnId="{324FBA00-A7ED-F54C-A522-37613E3B6441}">
      <dgm:prSet/>
      <dgm:spPr/>
      <dgm:t>
        <a:bodyPr/>
        <a:lstStyle/>
        <a:p>
          <a:endParaRPr lang="en-US" sz="2300">
            <a:solidFill>
              <a:srgbClr val="000000"/>
            </a:solidFill>
            <a:latin typeface="Cambria"/>
            <a:cs typeface="Cambria"/>
          </a:endParaRPr>
        </a:p>
      </dgm:t>
    </dgm:pt>
    <dgm:pt modelId="{2D12F292-E97F-A641-A81B-CC7354B78B36}" type="pres">
      <dgm:prSet presAssocID="{3B98060B-4905-3849-B4C1-5707E04DD6E8}" presName="linear" presStyleCnt="0">
        <dgm:presLayoutVars>
          <dgm:animLvl val="lvl"/>
          <dgm:resizeHandles val="exact"/>
        </dgm:presLayoutVars>
      </dgm:prSet>
      <dgm:spPr/>
      <dgm:t>
        <a:bodyPr/>
        <a:lstStyle/>
        <a:p>
          <a:endParaRPr lang="en-US"/>
        </a:p>
      </dgm:t>
    </dgm:pt>
    <dgm:pt modelId="{6CE6D8F2-5B58-6546-8EFC-F0DED7C5A975}" type="pres">
      <dgm:prSet presAssocID="{A95FBCAD-5B5A-DE47-876F-63C7955BB1BB}" presName="parentText" presStyleLbl="node1" presStyleIdx="0" presStyleCnt="5">
        <dgm:presLayoutVars>
          <dgm:chMax val="0"/>
          <dgm:bulletEnabled val="1"/>
        </dgm:presLayoutVars>
      </dgm:prSet>
      <dgm:spPr/>
      <dgm:t>
        <a:bodyPr/>
        <a:lstStyle/>
        <a:p>
          <a:endParaRPr lang="en-US"/>
        </a:p>
      </dgm:t>
    </dgm:pt>
    <dgm:pt modelId="{46BFDDDF-CD2E-804F-8CDD-CE563410DF24}" type="pres">
      <dgm:prSet presAssocID="{B3D09372-C648-C741-9039-DC7691C862C4}" presName="spacer" presStyleCnt="0"/>
      <dgm:spPr/>
    </dgm:pt>
    <dgm:pt modelId="{BEDD3684-BF46-A642-911D-78D9ACB653C9}" type="pres">
      <dgm:prSet presAssocID="{22D6C357-7D41-BF4B-BBDA-704D11584C0D}" presName="parentText" presStyleLbl="node1" presStyleIdx="1" presStyleCnt="5">
        <dgm:presLayoutVars>
          <dgm:chMax val="0"/>
          <dgm:bulletEnabled val="1"/>
        </dgm:presLayoutVars>
      </dgm:prSet>
      <dgm:spPr/>
      <dgm:t>
        <a:bodyPr/>
        <a:lstStyle/>
        <a:p>
          <a:endParaRPr lang="en-US"/>
        </a:p>
      </dgm:t>
    </dgm:pt>
    <dgm:pt modelId="{BD58A843-043C-E744-8AEC-16E5D3F54827}" type="pres">
      <dgm:prSet presAssocID="{11C69BAF-4CDC-C84B-B6A4-681B01C2A81B}" presName="spacer" presStyleCnt="0"/>
      <dgm:spPr/>
    </dgm:pt>
    <dgm:pt modelId="{1AC9A446-056F-CF46-AB57-9B5FD8C41CCF}" type="pres">
      <dgm:prSet presAssocID="{27FD027D-1EB2-FF44-9D0D-E7311870B6FC}" presName="parentText" presStyleLbl="node1" presStyleIdx="2" presStyleCnt="5">
        <dgm:presLayoutVars>
          <dgm:chMax val="0"/>
          <dgm:bulletEnabled val="1"/>
        </dgm:presLayoutVars>
      </dgm:prSet>
      <dgm:spPr/>
      <dgm:t>
        <a:bodyPr/>
        <a:lstStyle/>
        <a:p>
          <a:endParaRPr lang="en-US"/>
        </a:p>
      </dgm:t>
    </dgm:pt>
    <dgm:pt modelId="{01901EF6-9264-0C4D-BFEA-64073D736E68}" type="pres">
      <dgm:prSet presAssocID="{E2418EF7-AE88-EA4F-B983-1F9301E69694}" presName="spacer" presStyleCnt="0"/>
      <dgm:spPr/>
    </dgm:pt>
    <dgm:pt modelId="{A46B69E5-C334-404C-B2E3-9C77E057DF8A}" type="pres">
      <dgm:prSet presAssocID="{26AF6698-6A3F-3C4F-A438-D1BA6B044190}" presName="parentText" presStyleLbl="node1" presStyleIdx="3" presStyleCnt="5">
        <dgm:presLayoutVars>
          <dgm:chMax val="0"/>
          <dgm:bulletEnabled val="1"/>
        </dgm:presLayoutVars>
      </dgm:prSet>
      <dgm:spPr/>
      <dgm:t>
        <a:bodyPr/>
        <a:lstStyle/>
        <a:p>
          <a:endParaRPr lang="en-US"/>
        </a:p>
      </dgm:t>
    </dgm:pt>
    <dgm:pt modelId="{B0F42E6A-4348-A543-BDCC-0FA1899BEA7E}" type="pres">
      <dgm:prSet presAssocID="{75EC6500-C04C-D54A-AF42-9BE7A634121B}" presName="spacer" presStyleCnt="0"/>
      <dgm:spPr/>
    </dgm:pt>
    <dgm:pt modelId="{3ECA7D81-7673-C949-AB06-1351AC4CD5AC}" type="pres">
      <dgm:prSet presAssocID="{1CDA8986-8521-7646-9490-A20F55B7D18B}" presName="parentText" presStyleLbl="node1" presStyleIdx="4" presStyleCnt="5">
        <dgm:presLayoutVars>
          <dgm:chMax val="0"/>
          <dgm:bulletEnabled val="1"/>
        </dgm:presLayoutVars>
      </dgm:prSet>
      <dgm:spPr/>
      <dgm:t>
        <a:bodyPr/>
        <a:lstStyle/>
        <a:p>
          <a:endParaRPr lang="en-US"/>
        </a:p>
      </dgm:t>
    </dgm:pt>
  </dgm:ptLst>
  <dgm:cxnLst>
    <dgm:cxn modelId="{44341F8D-6E46-438F-A276-C479E9839798}" type="presOf" srcId="{22D6C357-7D41-BF4B-BBDA-704D11584C0D}" destId="{BEDD3684-BF46-A642-911D-78D9ACB653C9}" srcOrd="0" destOrd="0" presId="urn:microsoft.com/office/officeart/2005/8/layout/vList2"/>
    <dgm:cxn modelId="{75EB7F7C-D88C-46F3-B74F-FD6885C51D44}" type="presOf" srcId="{27FD027D-1EB2-FF44-9D0D-E7311870B6FC}" destId="{1AC9A446-056F-CF46-AB57-9B5FD8C41CCF}" srcOrd="0" destOrd="0" presId="urn:microsoft.com/office/officeart/2005/8/layout/vList2"/>
    <dgm:cxn modelId="{E6D999FB-7BBE-2247-83D5-55CBCBAE9E64}" srcId="{3B98060B-4905-3849-B4C1-5707E04DD6E8}" destId="{27FD027D-1EB2-FF44-9D0D-E7311870B6FC}" srcOrd="2" destOrd="0" parTransId="{D205F17D-3AA7-F24F-94B5-5A1FBB111E24}" sibTransId="{E2418EF7-AE88-EA4F-B983-1F9301E69694}"/>
    <dgm:cxn modelId="{0E94D24C-A55D-4C4E-8648-52494D5B9167}" srcId="{3B98060B-4905-3849-B4C1-5707E04DD6E8}" destId="{22D6C357-7D41-BF4B-BBDA-704D11584C0D}" srcOrd="1" destOrd="0" parTransId="{8892DAF5-F4C4-3546-9710-A25604E4BBF9}" sibTransId="{11C69BAF-4CDC-C84B-B6A4-681B01C2A81B}"/>
    <dgm:cxn modelId="{324FBA00-A7ED-F54C-A522-37613E3B6441}" srcId="{3B98060B-4905-3849-B4C1-5707E04DD6E8}" destId="{1CDA8986-8521-7646-9490-A20F55B7D18B}" srcOrd="4" destOrd="0" parTransId="{0209A825-0792-4F46-9ABE-4FE78CED7968}" sibTransId="{076F5102-4FB4-6B4C-9B44-C7E7A94FF591}"/>
    <dgm:cxn modelId="{352B7475-2170-4608-9C38-A9A61EA28BAA}" type="presOf" srcId="{26AF6698-6A3F-3C4F-A438-D1BA6B044190}" destId="{A46B69E5-C334-404C-B2E3-9C77E057DF8A}" srcOrd="0" destOrd="0" presId="urn:microsoft.com/office/officeart/2005/8/layout/vList2"/>
    <dgm:cxn modelId="{7BE81AAF-065D-413B-A0AE-BE119CD635E0}" type="presOf" srcId="{3B98060B-4905-3849-B4C1-5707E04DD6E8}" destId="{2D12F292-E97F-A641-A81B-CC7354B78B36}" srcOrd="0" destOrd="0" presId="urn:microsoft.com/office/officeart/2005/8/layout/vList2"/>
    <dgm:cxn modelId="{91D6B3AA-19F1-4E3E-ACA5-F4073B20D028}" type="presOf" srcId="{1CDA8986-8521-7646-9490-A20F55B7D18B}" destId="{3ECA7D81-7673-C949-AB06-1351AC4CD5AC}" srcOrd="0" destOrd="0" presId="urn:microsoft.com/office/officeart/2005/8/layout/vList2"/>
    <dgm:cxn modelId="{E114106D-8123-114F-96FD-C84BC98A843F}" srcId="{3B98060B-4905-3849-B4C1-5707E04DD6E8}" destId="{26AF6698-6A3F-3C4F-A438-D1BA6B044190}" srcOrd="3" destOrd="0" parTransId="{B74041DB-5A97-074D-BEBA-0FB15E2B5E50}" sibTransId="{75EC6500-C04C-D54A-AF42-9BE7A634121B}"/>
    <dgm:cxn modelId="{29AC46F9-AB27-43AF-81A6-1F505F24D7D5}" type="presOf" srcId="{A95FBCAD-5B5A-DE47-876F-63C7955BB1BB}" destId="{6CE6D8F2-5B58-6546-8EFC-F0DED7C5A975}" srcOrd="0" destOrd="0" presId="urn:microsoft.com/office/officeart/2005/8/layout/vList2"/>
    <dgm:cxn modelId="{AA40ECC6-7630-8946-A293-70605E9874CC}" srcId="{3B98060B-4905-3849-B4C1-5707E04DD6E8}" destId="{A95FBCAD-5B5A-DE47-876F-63C7955BB1BB}" srcOrd="0" destOrd="0" parTransId="{72D69A1C-26B3-3E4C-ABDF-734450D7BE2E}" sibTransId="{B3D09372-C648-C741-9039-DC7691C862C4}"/>
    <dgm:cxn modelId="{0E408D2E-6004-434F-BB05-3841404AF31D}" type="presParOf" srcId="{2D12F292-E97F-A641-A81B-CC7354B78B36}" destId="{6CE6D8F2-5B58-6546-8EFC-F0DED7C5A975}" srcOrd="0" destOrd="0" presId="urn:microsoft.com/office/officeart/2005/8/layout/vList2"/>
    <dgm:cxn modelId="{A411F56A-3581-4AB1-960C-C33B265E2CEE}" type="presParOf" srcId="{2D12F292-E97F-A641-A81B-CC7354B78B36}" destId="{46BFDDDF-CD2E-804F-8CDD-CE563410DF24}" srcOrd="1" destOrd="0" presId="urn:microsoft.com/office/officeart/2005/8/layout/vList2"/>
    <dgm:cxn modelId="{5F1C3FD7-0767-4F7D-83FA-4D141736C7D1}" type="presParOf" srcId="{2D12F292-E97F-A641-A81B-CC7354B78B36}" destId="{BEDD3684-BF46-A642-911D-78D9ACB653C9}" srcOrd="2" destOrd="0" presId="urn:microsoft.com/office/officeart/2005/8/layout/vList2"/>
    <dgm:cxn modelId="{7E1D7C46-978B-4B5F-ABA9-AA805D566DE6}" type="presParOf" srcId="{2D12F292-E97F-A641-A81B-CC7354B78B36}" destId="{BD58A843-043C-E744-8AEC-16E5D3F54827}" srcOrd="3" destOrd="0" presId="urn:microsoft.com/office/officeart/2005/8/layout/vList2"/>
    <dgm:cxn modelId="{FAB1FB14-698C-478D-9544-59F3B8A18BD6}" type="presParOf" srcId="{2D12F292-E97F-A641-A81B-CC7354B78B36}" destId="{1AC9A446-056F-CF46-AB57-9B5FD8C41CCF}" srcOrd="4" destOrd="0" presId="urn:microsoft.com/office/officeart/2005/8/layout/vList2"/>
    <dgm:cxn modelId="{3111A65B-23E0-47CC-92D1-7C680918F242}" type="presParOf" srcId="{2D12F292-E97F-A641-A81B-CC7354B78B36}" destId="{01901EF6-9264-0C4D-BFEA-64073D736E68}" srcOrd="5" destOrd="0" presId="urn:microsoft.com/office/officeart/2005/8/layout/vList2"/>
    <dgm:cxn modelId="{252CEDD3-288C-42F9-985F-5B35828C090E}" type="presParOf" srcId="{2D12F292-E97F-A641-A81B-CC7354B78B36}" destId="{A46B69E5-C334-404C-B2E3-9C77E057DF8A}" srcOrd="6" destOrd="0" presId="urn:microsoft.com/office/officeart/2005/8/layout/vList2"/>
    <dgm:cxn modelId="{3B73B416-2D40-40E0-9747-971F2C32D151}" type="presParOf" srcId="{2D12F292-E97F-A641-A81B-CC7354B78B36}" destId="{B0F42E6A-4348-A543-BDCC-0FA1899BEA7E}" srcOrd="7" destOrd="0" presId="urn:microsoft.com/office/officeart/2005/8/layout/vList2"/>
    <dgm:cxn modelId="{3613E9FE-58F7-46D4-B8BF-577E390F3014}" type="presParOf" srcId="{2D12F292-E97F-A641-A81B-CC7354B78B36}" destId="{3ECA7D81-7673-C949-AB06-1351AC4CD5A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B674219-C2C2-8745-AA47-B8D3FD85356D}" type="doc">
      <dgm:prSet loTypeId="urn:microsoft.com/office/officeart/2005/8/layout/vList2" loCatId="" qsTypeId="urn:microsoft.com/office/officeart/2005/8/quickstyle/simple2" qsCatId="simple" csTypeId="urn:microsoft.com/office/officeart/2005/8/colors/colorful1#14" csCatId="colorful" phldr="1"/>
      <dgm:spPr/>
      <dgm:t>
        <a:bodyPr/>
        <a:lstStyle/>
        <a:p>
          <a:endParaRPr lang="en-US"/>
        </a:p>
      </dgm:t>
    </dgm:pt>
    <dgm:pt modelId="{1687F39C-94D5-C747-9515-AE8207F47BF7}">
      <dgm:prSet custT="1"/>
      <dgm:spPr/>
      <dgm:t>
        <a:bodyPr/>
        <a:lstStyle/>
        <a:p>
          <a:pPr rtl="0"/>
          <a:r>
            <a:rPr lang="en-US" sz="2000" b="0" dirty="0" smtClean="0">
              <a:solidFill>
                <a:srgbClr val="000000"/>
              </a:solidFill>
              <a:latin typeface="Cambria"/>
              <a:cs typeface="Cambria"/>
            </a:rPr>
            <a:t>Take support of villagers if you need to ascertain the fact</a:t>
          </a:r>
          <a:endParaRPr lang="en-US" sz="2000" b="0" dirty="0">
            <a:solidFill>
              <a:srgbClr val="000000"/>
            </a:solidFill>
            <a:latin typeface="Cambria"/>
            <a:cs typeface="Cambria"/>
          </a:endParaRPr>
        </a:p>
      </dgm:t>
    </dgm:pt>
    <dgm:pt modelId="{5D25AB54-4562-E842-B944-6A1F27C4B284}" type="parTrans" cxnId="{04AE2421-E8C5-AE42-BC64-36419B9C68AD}">
      <dgm:prSet/>
      <dgm:spPr/>
      <dgm:t>
        <a:bodyPr/>
        <a:lstStyle/>
        <a:p>
          <a:endParaRPr lang="en-US" sz="2000" b="0">
            <a:solidFill>
              <a:srgbClr val="000000"/>
            </a:solidFill>
            <a:latin typeface="Cambria"/>
            <a:cs typeface="Cambria"/>
          </a:endParaRPr>
        </a:p>
      </dgm:t>
    </dgm:pt>
    <dgm:pt modelId="{E260C0C9-822B-AA4E-923D-15BB45984D59}" type="sibTrans" cxnId="{04AE2421-E8C5-AE42-BC64-36419B9C68AD}">
      <dgm:prSet/>
      <dgm:spPr/>
      <dgm:t>
        <a:bodyPr/>
        <a:lstStyle/>
        <a:p>
          <a:endParaRPr lang="en-US" sz="2000" b="0">
            <a:solidFill>
              <a:srgbClr val="000000"/>
            </a:solidFill>
            <a:latin typeface="Cambria"/>
            <a:cs typeface="Cambria"/>
          </a:endParaRPr>
        </a:p>
      </dgm:t>
    </dgm:pt>
    <dgm:pt modelId="{18FECE44-7B32-D449-99BD-A1DF9A10DB2C}">
      <dgm:prSet custT="1"/>
      <dgm:spPr/>
      <dgm:t>
        <a:bodyPr/>
        <a:lstStyle/>
        <a:p>
          <a:pPr rtl="0"/>
          <a:r>
            <a:rPr lang="en-US" sz="2000" b="0" dirty="0" smtClean="0">
              <a:solidFill>
                <a:srgbClr val="000000"/>
              </a:solidFill>
              <a:latin typeface="Cambria"/>
              <a:cs typeface="Cambria"/>
            </a:rPr>
            <a:t>Administer oath from challengers</a:t>
          </a:r>
          <a:endParaRPr lang="en-US" sz="2000" b="0" dirty="0">
            <a:solidFill>
              <a:srgbClr val="000000"/>
            </a:solidFill>
            <a:latin typeface="Cambria"/>
            <a:cs typeface="Cambria"/>
          </a:endParaRPr>
        </a:p>
      </dgm:t>
    </dgm:pt>
    <dgm:pt modelId="{B1B9AED3-B8D6-404D-A5E2-95642ED5B87A}" type="parTrans" cxnId="{308DDF66-7B57-BC45-AD8F-AF940B41D40A}">
      <dgm:prSet/>
      <dgm:spPr/>
      <dgm:t>
        <a:bodyPr/>
        <a:lstStyle/>
        <a:p>
          <a:endParaRPr lang="en-US" sz="2000" b="0">
            <a:solidFill>
              <a:srgbClr val="000000"/>
            </a:solidFill>
            <a:latin typeface="Cambria"/>
            <a:cs typeface="Cambria"/>
          </a:endParaRPr>
        </a:p>
      </dgm:t>
    </dgm:pt>
    <dgm:pt modelId="{1D0A7BAC-6737-024E-B7D9-9089DC799400}" type="sibTrans" cxnId="{308DDF66-7B57-BC45-AD8F-AF940B41D40A}">
      <dgm:prSet/>
      <dgm:spPr/>
      <dgm:t>
        <a:bodyPr/>
        <a:lstStyle/>
        <a:p>
          <a:endParaRPr lang="en-US" sz="2000" b="0">
            <a:solidFill>
              <a:srgbClr val="000000"/>
            </a:solidFill>
            <a:latin typeface="Cambria"/>
            <a:cs typeface="Cambria"/>
          </a:endParaRPr>
        </a:p>
      </dgm:t>
    </dgm:pt>
    <dgm:pt modelId="{EB3AA549-CA8C-A74C-B0B6-A36432ADE4F7}">
      <dgm:prSet custT="1"/>
      <dgm:spPr/>
      <dgm:t>
        <a:bodyPr/>
        <a:lstStyle/>
        <a:p>
          <a:pPr rtl="0"/>
          <a:r>
            <a:rPr lang="en-US" sz="2000" b="0" dirty="0" smtClean="0">
              <a:solidFill>
                <a:srgbClr val="000000"/>
              </a:solidFill>
              <a:latin typeface="Cambria"/>
              <a:cs typeface="Cambria"/>
            </a:rPr>
            <a:t>Enter the name in LIST OF CHALLANGED VOTES</a:t>
          </a:r>
          <a:endParaRPr lang="en-US" sz="2000" b="0" dirty="0">
            <a:solidFill>
              <a:srgbClr val="000000"/>
            </a:solidFill>
            <a:latin typeface="Cambria"/>
            <a:cs typeface="Cambria"/>
          </a:endParaRPr>
        </a:p>
      </dgm:t>
    </dgm:pt>
    <dgm:pt modelId="{C2807597-DF4F-B241-B3C2-E6AD23EA950F}" type="parTrans" cxnId="{4686566B-1B25-C54E-9BD7-D9778632EFC8}">
      <dgm:prSet/>
      <dgm:spPr/>
      <dgm:t>
        <a:bodyPr/>
        <a:lstStyle/>
        <a:p>
          <a:endParaRPr lang="en-US" sz="2000" b="0">
            <a:solidFill>
              <a:srgbClr val="000000"/>
            </a:solidFill>
            <a:latin typeface="Cambria"/>
            <a:cs typeface="Cambria"/>
          </a:endParaRPr>
        </a:p>
      </dgm:t>
    </dgm:pt>
    <dgm:pt modelId="{8A8A65CD-8119-8040-B9EC-912377624FC6}" type="sibTrans" cxnId="{4686566B-1B25-C54E-9BD7-D9778632EFC8}">
      <dgm:prSet/>
      <dgm:spPr/>
      <dgm:t>
        <a:bodyPr/>
        <a:lstStyle/>
        <a:p>
          <a:endParaRPr lang="en-US" sz="2000" b="0">
            <a:solidFill>
              <a:srgbClr val="000000"/>
            </a:solidFill>
            <a:latin typeface="Cambria"/>
            <a:cs typeface="Cambria"/>
          </a:endParaRPr>
        </a:p>
      </dgm:t>
    </dgm:pt>
    <dgm:pt modelId="{3C586D35-207E-CB4D-821A-FCD27B54EB5D}">
      <dgm:prSet custT="1"/>
      <dgm:spPr/>
      <dgm:t>
        <a:bodyPr/>
        <a:lstStyle/>
        <a:p>
          <a:pPr rtl="0"/>
          <a:r>
            <a:rPr lang="en-US" sz="2000" b="0" dirty="0" smtClean="0">
              <a:solidFill>
                <a:srgbClr val="000000"/>
              </a:solidFill>
              <a:latin typeface="Cambria"/>
              <a:cs typeface="Cambria"/>
            </a:rPr>
            <a:t>Immediately return the challenge fee of two rupees to the challenger after inquiry except  if you find that the challenge was not done in good faith.</a:t>
          </a:r>
          <a:endParaRPr lang="en-US" sz="2000" b="0" dirty="0">
            <a:solidFill>
              <a:srgbClr val="000000"/>
            </a:solidFill>
            <a:latin typeface="Cambria"/>
            <a:cs typeface="Cambria"/>
          </a:endParaRPr>
        </a:p>
      </dgm:t>
    </dgm:pt>
    <dgm:pt modelId="{65D476ED-434F-7845-AF25-7CA509EBFE8C}" type="parTrans" cxnId="{B66D3FCE-3171-7840-9874-4AB5A5B09978}">
      <dgm:prSet/>
      <dgm:spPr/>
      <dgm:t>
        <a:bodyPr/>
        <a:lstStyle/>
        <a:p>
          <a:endParaRPr lang="en-US" sz="2000" b="0">
            <a:solidFill>
              <a:srgbClr val="000000"/>
            </a:solidFill>
            <a:latin typeface="Cambria"/>
            <a:cs typeface="Cambria"/>
          </a:endParaRPr>
        </a:p>
      </dgm:t>
    </dgm:pt>
    <dgm:pt modelId="{715D8D0B-443D-D940-80D3-C1D3F0DD17AD}" type="sibTrans" cxnId="{B66D3FCE-3171-7840-9874-4AB5A5B09978}">
      <dgm:prSet/>
      <dgm:spPr/>
      <dgm:t>
        <a:bodyPr/>
        <a:lstStyle/>
        <a:p>
          <a:endParaRPr lang="en-US" sz="2000" b="0">
            <a:solidFill>
              <a:srgbClr val="000000"/>
            </a:solidFill>
            <a:latin typeface="Cambria"/>
            <a:cs typeface="Cambria"/>
          </a:endParaRPr>
        </a:p>
      </dgm:t>
    </dgm:pt>
    <dgm:pt modelId="{986A2BCB-B62B-4244-AD28-1A087DE482AD}">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Cambria"/>
              <a:cs typeface="Cambria"/>
            </a:rPr>
            <a:t>In that case forfeit the challenge fee to Government and do not return it to</a:t>
          </a:r>
        </a:p>
        <a:p>
          <a:pPr marL="0" marR="0" indent="0"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Cambria"/>
              <a:cs typeface="Cambria"/>
            </a:rPr>
            <a:t>the challenger and enter the word “forfeited” in Column 10 of Form 14 and the relevant counterfoil in the receipt book </a:t>
          </a:r>
        </a:p>
        <a:p>
          <a:pPr defTabSz="889000" rtl="0">
            <a:lnSpc>
              <a:spcPct val="90000"/>
            </a:lnSpc>
            <a:spcBef>
              <a:spcPct val="0"/>
            </a:spcBef>
            <a:spcAft>
              <a:spcPct val="35000"/>
            </a:spcAft>
          </a:pPr>
          <a:endParaRPr lang="en-US" sz="2000" b="0" dirty="0">
            <a:solidFill>
              <a:srgbClr val="000000"/>
            </a:solidFill>
            <a:latin typeface="Cambria"/>
            <a:cs typeface="Cambria"/>
          </a:endParaRPr>
        </a:p>
      </dgm:t>
    </dgm:pt>
    <dgm:pt modelId="{ED7B0957-C55C-A049-A507-9A3E18522677}" type="sibTrans" cxnId="{6A2AF8FA-FAC2-6F49-98FB-8561CC402533}">
      <dgm:prSet/>
      <dgm:spPr/>
      <dgm:t>
        <a:bodyPr/>
        <a:lstStyle/>
        <a:p>
          <a:endParaRPr lang="en-US" sz="2000" b="0">
            <a:solidFill>
              <a:srgbClr val="000000"/>
            </a:solidFill>
            <a:latin typeface="Cambria"/>
            <a:cs typeface="Cambria"/>
          </a:endParaRPr>
        </a:p>
      </dgm:t>
    </dgm:pt>
    <dgm:pt modelId="{14293C96-9443-E548-9358-4D37394F7FF2}" type="parTrans" cxnId="{6A2AF8FA-FAC2-6F49-98FB-8561CC402533}">
      <dgm:prSet/>
      <dgm:spPr/>
      <dgm:t>
        <a:bodyPr/>
        <a:lstStyle/>
        <a:p>
          <a:endParaRPr lang="en-US" sz="2000" b="0">
            <a:solidFill>
              <a:srgbClr val="000000"/>
            </a:solidFill>
            <a:latin typeface="Cambria"/>
            <a:cs typeface="Cambria"/>
          </a:endParaRPr>
        </a:p>
      </dgm:t>
    </dgm:pt>
    <dgm:pt modelId="{09050E3C-9C2E-9742-B417-A22197A4EF3A}" type="pres">
      <dgm:prSet presAssocID="{DB674219-C2C2-8745-AA47-B8D3FD85356D}" presName="linear" presStyleCnt="0">
        <dgm:presLayoutVars>
          <dgm:animLvl val="lvl"/>
          <dgm:resizeHandles val="exact"/>
        </dgm:presLayoutVars>
      </dgm:prSet>
      <dgm:spPr/>
      <dgm:t>
        <a:bodyPr/>
        <a:lstStyle/>
        <a:p>
          <a:endParaRPr lang="en-US"/>
        </a:p>
      </dgm:t>
    </dgm:pt>
    <dgm:pt modelId="{17364407-B661-934C-9862-9993023012C3}" type="pres">
      <dgm:prSet presAssocID="{1687F39C-94D5-C747-9515-AE8207F47BF7}" presName="parentText" presStyleLbl="node1" presStyleIdx="0" presStyleCnt="5">
        <dgm:presLayoutVars>
          <dgm:chMax val="0"/>
          <dgm:bulletEnabled val="1"/>
        </dgm:presLayoutVars>
      </dgm:prSet>
      <dgm:spPr/>
      <dgm:t>
        <a:bodyPr/>
        <a:lstStyle/>
        <a:p>
          <a:endParaRPr lang="en-US"/>
        </a:p>
      </dgm:t>
    </dgm:pt>
    <dgm:pt modelId="{B983863D-90DF-9740-BE4F-3F5A55F3C5C8}" type="pres">
      <dgm:prSet presAssocID="{E260C0C9-822B-AA4E-923D-15BB45984D59}" presName="spacer" presStyleCnt="0"/>
      <dgm:spPr/>
    </dgm:pt>
    <dgm:pt modelId="{B69F893D-8A22-AE4B-A593-1AEDA2323B11}" type="pres">
      <dgm:prSet presAssocID="{18FECE44-7B32-D449-99BD-A1DF9A10DB2C}" presName="parentText" presStyleLbl="node1" presStyleIdx="1" presStyleCnt="5">
        <dgm:presLayoutVars>
          <dgm:chMax val="0"/>
          <dgm:bulletEnabled val="1"/>
        </dgm:presLayoutVars>
      </dgm:prSet>
      <dgm:spPr/>
      <dgm:t>
        <a:bodyPr/>
        <a:lstStyle/>
        <a:p>
          <a:endParaRPr lang="en-US"/>
        </a:p>
      </dgm:t>
    </dgm:pt>
    <dgm:pt modelId="{0FC5C827-B6C5-F84B-9F67-479B4DBFB625}" type="pres">
      <dgm:prSet presAssocID="{1D0A7BAC-6737-024E-B7D9-9089DC799400}" presName="spacer" presStyleCnt="0"/>
      <dgm:spPr/>
    </dgm:pt>
    <dgm:pt modelId="{2CCE597C-DC8B-484C-B772-1A59DAB31C2B}" type="pres">
      <dgm:prSet presAssocID="{EB3AA549-CA8C-A74C-B0B6-A36432ADE4F7}" presName="parentText" presStyleLbl="node1" presStyleIdx="2" presStyleCnt="5">
        <dgm:presLayoutVars>
          <dgm:chMax val="0"/>
          <dgm:bulletEnabled val="1"/>
        </dgm:presLayoutVars>
      </dgm:prSet>
      <dgm:spPr/>
      <dgm:t>
        <a:bodyPr/>
        <a:lstStyle/>
        <a:p>
          <a:endParaRPr lang="en-US"/>
        </a:p>
      </dgm:t>
    </dgm:pt>
    <dgm:pt modelId="{0E866912-D0A8-DF43-9AE4-6BC16595E6A0}" type="pres">
      <dgm:prSet presAssocID="{8A8A65CD-8119-8040-B9EC-912377624FC6}" presName="spacer" presStyleCnt="0"/>
      <dgm:spPr/>
    </dgm:pt>
    <dgm:pt modelId="{4B29C45D-7F33-424C-8DA3-3412EB21D2DC}" type="pres">
      <dgm:prSet presAssocID="{3C586D35-207E-CB4D-821A-FCD27B54EB5D}" presName="parentText" presStyleLbl="node1" presStyleIdx="3" presStyleCnt="5" custLinFactY="-10143" custLinFactNeighborX="126" custLinFactNeighborY="-100000">
        <dgm:presLayoutVars>
          <dgm:chMax val="0"/>
          <dgm:bulletEnabled val="1"/>
        </dgm:presLayoutVars>
      </dgm:prSet>
      <dgm:spPr/>
      <dgm:t>
        <a:bodyPr/>
        <a:lstStyle/>
        <a:p>
          <a:endParaRPr lang="en-US"/>
        </a:p>
      </dgm:t>
    </dgm:pt>
    <dgm:pt modelId="{CA4CA092-2EC2-884B-B5DD-E986FEAFE497}" type="pres">
      <dgm:prSet presAssocID="{715D8D0B-443D-D940-80D3-C1D3F0DD17AD}" presName="spacer" presStyleCnt="0"/>
      <dgm:spPr/>
    </dgm:pt>
    <dgm:pt modelId="{B83D8273-E063-1940-A2F9-09609EBB566D}" type="pres">
      <dgm:prSet presAssocID="{986A2BCB-B62B-4244-AD28-1A087DE482AD}" presName="parentText" presStyleLbl="node1" presStyleIdx="4" presStyleCnt="5">
        <dgm:presLayoutVars>
          <dgm:chMax val="0"/>
          <dgm:bulletEnabled val="1"/>
        </dgm:presLayoutVars>
      </dgm:prSet>
      <dgm:spPr/>
      <dgm:t>
        <a:bodyPr/>
        <a:lstStyle/>
        <a:p>
          <a:endParaRPr lang="en-US"/>
        </a:p>
      </dgm:t>
    </dgm:pt>
  </dgm:ptLst>
  <dgm:cxnLst>
    <dgm:cxn modelId="{23F7D255-0CB4-44D1-B070-9CC6EB3068D6}" type="presOf" srcId="{986A2BCB-B62B-4244-AD28-1A087DE482AD}" destId="{B83D8273-E063-1940-A2F9-09609EBB566D}" srcOrd="0" destOrd="0" presId="urn:microsoft.com/office/officeart/2005/8/layout/vList2"/>
    <dgm:cxn modelId="{8488B97C-2127-40B7-BDDC-29E7901032DC}" type="presOf" srcId="{DB674219-C2C2-8745-AA47-B8D3FD85356D}" destId="{09050E3C-9C2E-9742-B417-A22197A4EF3A}" srcOrd="0" destOrd="0" presId="urn:microsoft.com/office/officeart/2005/8/layout/vList2"/>
    <dgm:cxn modelId="{003EAED4-2F18-48C0-A0FF-423BC5811719}" type="presOf" srcId="{EB3AA549-CA8C-A74C-B0B6-A36432ADE4F7}" destId="{2CCE597C-DC8B-484C-B772-1A59DAB31C2B}" srcOrd="0" destOrd="0" presId="urn:microsoft.com/office/officeart/2005/8/layout/vList2"/>
    <dgm:cxn modelId="{C35ACBEA-956D-4CC9-A2D2-0BBD0FFBE7A7}" type="presOf" srcId="{3C586D35-207E-CB4D-821A-FCD27B54EB5D}" destId="{4B29C45D-7F33-424C-8DA3-3412EB21D2DC}" srcOrd="0" destOrd="0" presId="urn:microsoft.com/office/officeart/2005/8/layout/vList2"/>
    <dgm:cxn modelId="{308DDF66-7B57-BC45-AD8F-AF940B41D40A}" srcId="{DB674219-C2C2-8745-AA47-B8D3FD85356D}" destId="{18FECE44-7B32-D449-99BD-A1DF9A10DB2C}" srcOrd="1" destOrd="0" parTransId="{B1B9AED3-B8D6-404D-A5E2-95642ED5B87A}" sibTransId="{1D0A7BAC-6737-024E-B7D9-9089DC799400}"/>
    <dgm:cxn modelId="{4686566B-1B25-C54E-9BD7-D9778632EFC8}" srcId="{DB674219-C2C2-8745-AA47-B8D3FD85356D}" destId="{EB3AA549-CA8C-A74C-B0B6-A36432ADE4F7}" srcOrd="2" destOrd="0" parTransId="{C2807597-DF4F-B241-B3C2-E6AD23EA950F}" sibTransId="{8A8A65CD-8119-8040-B9EC-912377624FC6}"/>
    <dgm:cxn modelId="{04AE2421-E8C5-AE42-BC64-36419B9C68AD}" srcId="{DB674219-C2C2-8745-AA47-B8D3FD85356D}" destId="{1687F39C-94D5-C747-9515-AE8207F47BF7}" srcOrd="0" destOrd="0" parTransId="{5D25AB54-4562-E842-B944-6A1F27C4B284}" sibTransId="{E260C0C9-822B-AA4E-923D-15BB45984D59}"/>
    <dgm:cxn modelId="{B66D3FCE-3171-7840-9874-4AB5A5B09978}" srcId="{DB674219-C2C2-8745-AA47-B8D3FD85356D}" destId="{3C586D35-207E-CB4D-821A-FCD27B54EB5D}" srcOrd="3" destOrd="0" parTransId="{65D476ED-434F-7845-AF25-7CA509EBFE8C}" sibTransId="{715D8D0B-443D-D940-80D3-C1D3F0DD17AD}"/>
    <dgm:cxn modelId="{07BE3F77-8360-4389-B79C-126A5DEE6B68}" type="presOf" srcId="{18FECE44-7B32-D449-99BD-A1DF9A10DB2C}" destId="{B69F893D-8A22-AE4B-A593-1AEDA2323B11}" srcOrd="0" destOrd="0" presId="urn:microsoft.com/office/officeart/2005/8/layout/vList2"/>
    <dgm:cxn modelId="{1F52DE1C-CAB9-49DA-AC13-45CCC6E6ADED}" type="presOf" srcId="{1687F39C-94D5-C747-9515-AE8207F47BF7}" destId="{17364407-B661-934C-9862-9993023012C3}" srcOrd="0" destOrd="0" presId="urn:microsoft.com/office/officeart/2005/8/layout/vList2"/>
    <dgm:cxn modelId="{6A2AF8FA-FAC2-6F49-98FB-8561CC402533}" srcId="{DB674219-C2C2-8745-AA47-B8D3FD85356D}" destId="{986A2BCB-B62B-4244-AD28-1A087DE482AD}" srcOrd="4" destOrd="0" parTransId="{14293C96-9443-E548-9358-4D37394F7FF2}" sibTransId="{ED7B0957-C55C-A049-A507-9A3E18522677}"/>
    <dgm:cxn modelId="{57F8D19D-4986-47FD-B21F-4367ABE2A9CC}" type="presParOf" srcId="{09050E3C-9C2E-9742-B417-A22197A4EF3A}" destId="{17364407-B661-934C-9862-9993023012C3}" srcOrd="0" destOrd="0" presId="urn:microsoft.com/office/officeart/2005/8/layout/vList2"/>
    <dgm:cxn modelId="{BBD57B16-142B-4616-944B-C4DC10F28C7D}" type="presParOf" srcId="{09050E3C-9C2E-9742-B417-A22197A4EF3A}" destId="{B983863D-90DF-9740-BE4F-3F5A55F3C5C8}" srcOrd="1" destOrd="0" presId="urn:microsoft.com/office/officeart/2005/8/layout/vList2"/>
    <dgm:cxn modelId="{9E55E8A8-042E-4158-8E41-81A575EE44E8}" type="presParOf" srcId="{09050E3C-9C2E-9742-B417-A22197A4EF3A}" destId="{B69F893D-8A22-AE4B-A593-1AEDA2323B11}" srcOrd="2" destOrd="0" presId="urn:microsoft.com/office/officeart/2005/8/layout/vList2"/>
    <dgm:cxn modelId="{D9209885-216D-4586-A75E-107E0E8ED4FE}" type="presParOf" srcId="{09050E3C-9C2E-9742-B417-A22197A4EF3A}" destId="{0FC5C827-B6C5-F84B-9F67-479B4DBFB625}" srcOrd="3" destOrd="0" presId="urn:microsoft.com/office/officeart/2005/8/layout/vList2"/>
    <dgm:cxn modelId="{2E508084-B4B3-47C9-8870-378BFA14AA90}" type="presParOf" srcId="{09050E3C-9C2E-9742-B417-A22197A4EF3A}" destId="{2CCE597C-DC8B-484C-B772-1A59DAB31C2B}" srcOrd="4" destOrd="0" presId="urn:microsoft.com/office/officeart/2005/8/layout/vList2"/>
    <dgm:cxn modelId="{B31CDF5B-5334-4733-A7C8-7B0D89E0056C}" type="presParOf" srcId="{09050E3C-9C2E-9742-B417-A22197A4EF3A}" destId="{0E866912-D0A8-DF43-9AE4-6BC16595E6A0}" srcOrd="5" destOrd="0" presId="urn:microsoft.com/office/officeart/2005/8/layout/vList2"/>
    <dgm:cxn modelId="{8E2C8B9A-B154-4BDF-9906-57DA63CDF8DB}" type="presParOf" srcId="{09050E3C-9C2E-9742-B417-A22197A4EF3A}" destId="{4B29C45D-7F33-424C-8DA3-3412EB21D2DC}" srcOrd="6" destOrd="0" presId="urn:microsoft.com/office/officeart/2005/8/layout/vList2"/>
    <dgm:cxn modelId="{AA327FF1-8DD6-4D4C-80D7-4FAE13D19D0A}" type="presParOf" srcId="{09050E3C-9C2E-9742-B417-A22197A4EF3A}" destId="{CA4CA092-2EC2-884B-B5DD-E986FEAFE497}" srcOrd="7" destOrd="0" presId="urn:microsoft.com/office/officeart/2005/8/layout/vList2"/>
    <dgm:cxn modelId="{45FBAE1A-C8FF-4F2C-A173-7F1D821B9D5E}" type="presParOf" srcId="{09050E3C-9C2E-9742-B417-A22197A4EF3A}" destId="{B83D8273-E063-1940-A2F9-09609EBB566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1D4D8FA-913C-B14A-AD81-AA06A980A86A}" type="doc">
      <dgm:prSet loTypeId="urn:microsoft.com/office/officeart/2005/8/layout/hierarchy4" loCatId="" qsTypeId="urn:microsoft.com/office/officeart/2005/8/quickstyle/simple1" qsCatId="simple" csTypeId="urn:microsoft.com/office/officeart/2005/8/colors/accent5_2" csCatId="accent5" phldr="1"/>
      <dgm:spPr/>
      <dgm:t>
        <a:bodyPr/>
        <a:lstStyle/>
        <a:p>
          <a:endParaRPr lang="en-US"/>
        </a:p>
      </dgm:t>
    </dgm:pt>
    <dgm:pt modelId="{0AFE581D-A9EC-1C4A-98A0-94F1EB0AB664}">
      <dgm:prSet custT="1"/>
      <dgm:spPr/>
      <dgm:t>
        <a:bodyPr/>
        <a:lstStyle/>
        <a:p>
          <a:pPr rtl="0"/>
          <a:r>
            <a:rPr lang="en-US" sz="2000" b="1" u="none" dirty="0" smtClean="0">
              <a:solidFill>
                <a:srgbClr val="000000"/>
              </a:solidFill>
              <a:latin typeface="Cambria"/>
              <a:cs typeface="Cambria"/>
            </a:rPr>
            <a:t>Record of electoral roll number of elector in Register of Voters (Form 17A) and obtain Signature or Thumb impression of voter</a:t>
          </a:r>
          <a:endParaRPr lang="en-US" sz="2000" u="none" dirty="0">
            <a:solidFill>
              <a:srgbClr val="000000"/>
            </a:solidFill>
            <a:latin typeface="Cambria"/>
            <a:cs typeface="Cambria"/>
          </a:endParaRPr>
        </a:p>
      </dgm:t>
    </dgm:pt>
    <dgm:pt modelId="{9DFAED28-257E-5649-A870-B9392BDD9F21}" type="parTrans" cxnId="{35036271-9B2F-BB44-9F74-801689CF9A6E}">
      <dgm:prSet/>
      <dgm:spPr/>
      <dgm:t>
        <a:bodyPr/>
        <a:lstStyle/>
        <a:p>
          <a:endParaRPr lang="en-US" sz="2000">
            <a:solidFill>
              <a:srgbClr val="000000"/>
            </a:solidFill>
            <a:latin typeface="Cambria"/>
            <a:cs typeface="Cambria"/>
          </a:endParaRPr>
        </a:p>
      </dgm:t>
    </dgm:pt>
    <dgm:pt modelId="{FFBB85E9-5203-5D48-B7F6-6967392E2058}" type="sibTrans" cxnId="{35036271-9B2F-BB44-9F74-801689CF9A6E}">
      <dgm:prSet/>
      <dgm:spPr/>
      <dgm:t>
        <a:bodyPr/>
        <a:lstStyle/>
        <a:p>
          <a:endParaRPr lang="en-US" sz="2000">
            <a:solidFill>
              <a:srgbClr val="000000"/>
            </a:solidFill>
            <a:latin typeface="Cambria"/>
            <a:cs typeface="Cambria"/>
          </a:endParaRPr>
        </a:p>
      </dgm:t>
    </dgm:pt>
    <dgm:pt modelId="{C7C78355-2B6B-9649-BA32-DD2337ADD426}">
      <dgm:prSet custT="1"/>
      <dgm:spPr/>
      <dgm:t>
        <a:bodyPr/>
        <a:lstStyle/>
        <a:p>
          <a:pPr rtl="0"/>
          <a:r>
            <a:rPr lang="en-US" sz="2000" dirty="0" smtClean="0">
              <a:solidFill>
                <a:srgbClr val="000000"/>
              </a:solidFill>
              <a:latin typeface="Cambria"/>
              <a:cs typeface="Cambria"/>
            </a:rPr>
            <a:t>In column (1) of the register of voters, the second Polling Officer will write down the serial numbers of electors in consecutive order, starting with serial number 1</a:t>
          </a:r>
          <a:endParaRPr lang="en-US" sz="2000" dirty="0">
            <a:solidFill>
              <a:srgbClr val="000000"/>
            </a:solidFill>
            <a:latin typeface="Cambria"/>
            <a:cs typeface="Cambria"/>
          </a:endParaRPr>
        </a:p>
      </dgm:t>
    </dgm:pt>
    <dgm:pt modelId="{3B80577E-CDD2-9943-9FF7-B59CE9CF4BA7}" type="parTrans" cxnId="{2B9E6783-1CE0-184F-8988-CBED5796E409}">
      <dgm:prSet/>
      <dgm:spPr/>
      <dgm:t>
        <a:bodyPr/>
        <a:lstStyle/>
        <a:p>
          <a:endParaRPr lang="en-US" sz="2000">
            <a:solidFill>
              <a:srgbClr val="000000"/>
            </a:solidFill>
            <a:latin typeface="Cambria"/>
            <a:cs typeface="Cambria"/>
          </a:endParaRPr>
        </a:p>
      </dgm:t>
    </dgm:pt>
    <dgm:pt modelId="{E2EC3ECB-7A6B-924A-9480-2DC02A1FE483}" type="sibTrans" cxnId="{2B9E6783-1CE0-184F-8988-CBED5796E409}">
      <dgm:prSet/>
      <dgm:spPr/>
      <dgm:t>
        <a:bodyPr/>
        <a:lstStyle/>
        <a:p>
          <a:endParaRPr lang="en-US" sz="2000">
            <a:solidFill>
              <a:srgbClr val="000000"/>
            </a:solidFill>
            <a:latin typeface="Cambria"/>
            <a:cs typeface="Cambria"/>
          </a:endParaRPr>
        </a:p>
      </dgm:t>
    </dgm:pt>
    <dgm:pt modelId="{44A028BE-4FF0-AD4F-9C90-0577048B4082}">
      <dgm:prSet custT="1"/>
      <dgm:spPr/>
      <dgm:t>
        <a:bodyPr/>
        <a:lstStyle/>
        <a:p>
          <a:pPr rtl="0"/>
          <a:r>
            <a:rPr lang="en-US" sz="2000" dirty="0" smtClean="0">
              <a:solidFill>
                <a:srgbClr val="000000"/>
              </a:solidFill>
              <a:latin typeface="Cambria"/>
              <a:cs typeface="Cambria"/>
            </a:rPr>
            <a:t>In column (2) of the said register, the second Polling Officer will write down the electoral (serial ?)roll number </a:t>
          </a:r>
          <a:endParaRPr lang="en-US" sz="2000" dirty="0">
            <a:solidFill>
              <a:srgbClr val="000000"/>
            </a:solidFill>
            <a:latin typeface="Cambria"/>
            <a:cs typeface="Cambria"/>
          </a:endParaRPr>
        </a:p>
      </dgm:t>
    </dgm:pt>
    <dgm:pt modelId="{3E2284CA-B386-C740-9836-7CF44292F379}" type="parTrans" cxnId="{E4AB0E66-F719-9A4B-92FD-CF14D29B005C}">
      <dgm:prSet/>
      <dgm:spPr/>
      <dgm:t>
        <a:bodyPr/>
        <a:lstStyle/>
        <a:p>
          <a:endParaRPr lang="en-US" sz="2000">
            <a:solidFill>
              <a:srgbClr val="000000"/>
            </a:solidFill>
            <a:latin typeface="Cambria"/>
            <a:cs typeface="Cambria"/>
          </a:endParaRPr>
        </a:p>
      </dgm:t>
    </dgm:pt>
    <dgm:pt modelId="{8F326545-9B03-3747-A60C-CFC1A27FD5C8}" type="sibTrans" cxnId="{E4AB0E66-F719-9A4B-92FD-CF14D29B005C}">
      <dgm:prSet/>
      <dgm:spPr/>
      <dgm:t>
        <a:bodyPr/>
        <a:lstStyle/>
        <a:p>
          <a:endParaRPr lang="en-US" sz="2000">
            <a:solidFill>
              <a:srgbClr val="000000"/>
            </a:solidFill>
            <a:latin typeface="Cambria"/>
            <a:cs typeface="Cambria"/>
          </a:endParaRPr>
        </a:p>
      </dgm:t>
    </dgm:pt>
    <dgm:pt modelId="{7F5E4983-B70C-3643-9645-7A724503CD30}">
      <dgm:prSet custT="1"/>
      <dgm:spPr/>
      <dgm:t>
        <a:bodyPr/>
        <a:lstStyle/>
        <a:p>
          <a:pPr rtl="0"/>
          <a:r>
            <a:rPr lang="en-US" sz="2000" dirty="0" smtClean="0">
              <a:solidFill>
                <a:srgbClr val="000000"/>
              </a:solidFill>
              <a:latin typeface="Cambria"/>
              <a:cs typeface="Cambria"/>
            </a:rPr>
            <a:t>A signature may be described as the writing of a person’s name on a document with the intention of authenticating that document.</a:t>
          </a:r>
          <a:endParaRPr lang="en-US" sz="2000" dirty="0">
            <a:solidFill>
              <a:srgbClr val="000000"/>
            </a:solidFill>
            <a:latin typeface="Cambria"/>
            <a:cs typeface="Cambria"/>
          </a:endParaRPr>
        </a:p>
      </dgm:t>
    </dgm:pt>
    <dgm:pt modelId="{6054BBF2-2BD2-AE46-9CE7-D40FDCB16271}" type="parTrans" cxnId="{E2C461AF-347F-B541-8468-C2C214F7DEDB}">
      <dgm:prSet/>
      <dgm:spPr/>
      <dgm:t>
        <a:bodyPr/>
        <a:lstStyle/>
        <a:p>
          <a:endParaRPr lang="en-US" sz="2000">
            <a:solidFill>
              <a:srgbClr val="000000"/>
            </a:solidFill>
            <a:latin typeface="Cambria"/>
            <a:cs typeface="Cambria"/>
          </a:endParaRPr>
        </a:p>
      </dgm:t>
    </dgm:pt>
    <dgm:pt modelId="{20FFBD12-4F09-6647-9E05-831EC5516846}" type="sibTrans" cxnId="{E2C461AF-347F-B541-8468-C2C214F7DEDB}">
      <dgm:prSet/>
      <dgm:spPr/>
      <dgm:t>
        <a:bodyPr/>
        <a:lstStyle/>
        <a:p>
          <a:endParaRPr lang="en-US" sz="2000">
            <a:solidFill>
              <a:srgbClr val="000000"/>
            </a:solidFill>
            <a:latin typeface="Cambria"/>
            <a:cs typeface="Cambria"/>
          </a:endParaRPr>
        </a:p>
      </dgm:t>
    </dgm:pt>
    <dgm:pt modelId="{97C37F00-D381-B74F-ABCE-B1247238A956}" type="pres">
      <dgm:prSet presAssocID="{71D4D8FA-913C-B14A-AD81-AA06A980A86A}" presName="Name0" presStyleCnt="0">
        <dgm:presLayoutVars>
          <dgm:chPref val="1"/>
          <dgm:dir/>
          <dgm:animOne val="branch"/>
          <dgm:animLvl val="lvl"/>
          <dgm:resizeHandles/>
        </dgm:presLayoutVars>
      </dgm:prSet>
      <dgm:spPr/>
      <dgm:t>
        <a:bodyPr/>
        <a:lstStyle/>
        <a:p>
          <a:endParaRPr lang="en-US"/>
        </a:p>
      </dgm:t>
    </dgm:pt>
    <dgm:pt modelId="{F15121A9-3041-6448-85B5-6C33B71A5CDE}" type="pres">
      <dgm:prSet presAssocID="{0AFE581D-A9EC-1C4A-98A0-94F1EB0AB664}" presName="vertOne" presStyleCnt="0"/>
      <dgm:spPr/>
    </dgm:pt>
    <dgm:pt modelId="{8F2CE683-3710-4142-A561-FCB58E5F450F}" type="pres">
      <dgm:prSet presAssocID="{0AFE581D-A9EC-1C4A-98A0-94F1EB0AB664}" presName="txOne" presStyleLbl="node0" presStyleIdx="0" presStyleCnt="1" custScaleY="43966">
        <dgm:presLayoutVars>
          <dgm:chPref val="3"/>
        </dgm:presLayoutVars>
      </dgm:prSet>
      <dgm:spPr/>
      <dgm:t>
        <a:bodyPr/>
        <a:lstStyle/>
        <a:p>
          <a:endParaRPr lang="en-US"/>
        </a:p>
      </dgm:t>
    </dgm:pt>
    <dgm:pt modelId="{77DADC5D-1EA6-0B43-A304-887405ECE104}" type="pres">
      <dgm:prSet presAssocID="{0AFE581D-A9EC-1C4A-98A0-94F1EB0AB664}" presName="parTransOne" presStyleCnt="0"/>
      <dgm:spPr/>
    </dgm:pt>
    <dgm:pt modelId="{9EB23172-C89D-7443-BC9D-A9FC9FB77CDA}" type="pres">
      <dgm:prSet presAssocID="{0AFE581D-A9EC-1C4A-98A0-94F1EB0AB664}" presName="horzOne" presStyleCnt="0"/>
      <dgm:spPr/>
    </dgm:pt>
    <dgm:pt modelId="{5F2A7F52-6946-464D-BEE0-C5DFBC403353}" type="pres">
      <dgm:prSet presAssocID="{C7C78355-2B6B-9649-BA32-DD2337ADD426}" presName="vertTwo" presStyleCnt="0"/>
      <dgm:spPr/>
    </dgm:pt>
    <dgm:pt modelId="{4964BF9D-3D6A-764D-9574-C9D8A5EAC646}" type="pres">
      <dgm:prSet presAssocID="{C7C78355-2B6B-9649-BA32-DD2337ADD426}" presName="txTwo" presStyleLbl="node2" presStyleIdx="0" presStyleCnt="3">
        <dgm:presLayoutVars>
          <dgm:chPref val="3"/>
        </dgm:presLayoutVars>
      </dgm:prSet>
      <dgm:spPr/>
      <dgm:t>
        <a:bodyPr/>
        <a:lstStyle/>
        <a:p>
          <a:endParaRPr lang="en-US"/>
        </a:p>
      </dgm:t>
    </dgm:pt>
    <dgm:pt modelId="{B777699F-A3A9-CE47-97C4-4C94E4245F27}" type="pres">
      <dgm:prSet presAssocID="{C7C78355-2B6B-9649-BA32-DD2337ADD426}" presName="horzTwo" presStyleCnt="0"/>
      <dgm:spPr/>
    </dgm:pt>
    <dgm:pt modelId="{FC64C8FE-891B-C245-9100-3349F4A32EE4}" type="pres">
      <dgm:prSet presAssocID="{E2EC3ECB-7A6B-924A-9480-2DC02A1FE483}" presName="sibSpaceTwo" presStyleCnt="0"/>
      <dgm:spPr/>
    </dgm:pt>
    <dgm:pt modelId="{8FB3243A-EB6D-174B-80AB-8CE584952178}" type="pres">
      <dgm:prSet presAssocID="{44A028BE-4FF0-AD4F-9C90-0577048B4082}" presName="vertTwo" presStyleCnt="0"/>
      <dgm:spPr/>
    </dgm:pt>
    <dgm:pt modelId="{86C6C820-A0DE-2643-B472-24451C82D345}" type="pres">
      <dgm:prSet presAssocID="{44A028BE-4FF0-AD4F-9C90-0577048B4082}" presName="txTwo" presStyleLbl="node2" presStyleIdx="1" presStyleCnt="3">
        <dgm:presLayoutVars>
          <dgm:chPref val="3"/>
        </dgm:presLayoutVars>
      </dgm:prSet>
      <dgm:spPr/>
      <dgm:t>
        <a:bodyPr/>
        <a:lstStyle/>
        <a:p>
          <a:endParaRPr lang="en-US"/>
        </a:p>
      </dgm:t>
    </dgm:pt>
    <dgm:pt modelId="{3CB4F639-513A-7643-80FC-96455231B838}" type="pres">
      <dgm:prSet presAssocID="{44A028BE-4FF0-AD4F-9C90-0577048B4082}" presName="horzTwo" presStyleCnt="0"/>
      <dgm:spPr/>
    </dgm:pt>
    <dgm:pt modelId="{E81EEBB0-61BF-3540-83B0-182FB1DBD5AD}" type="pres">
      <dgm:prSet presAssocID="{8F326545-9B03-3747-A60C-CFC1A27FD5C8}" presName="sibSpaceTwo" presStyleCnt="0"/>
      <dgm:spPr/>
    </dgm:pt>
    <dgm:pt modelId="{C3B82539-AC77-384A-9285-9AFBAB5C1858}" type="pres">
      <dgm:prSet presAssocID="{7F5E4983-B70C-3643-9645-7A724503CD30}" presName="vertTwo" presStyleCnt="0"/>
      <dgm:spPr/>
    </dgm:pt>
    <dgm:pt modelId="{582ECDB2-7E6D-0148-A319-FA7574EC833A}" type="pres">
      <dgm:prSet presAssocID="{7F5E4983-B70C-3643-9645-7A724503CD30}" presName="txTwo" presStyleLbl="node2" presStyleIdx="2" presStyleCnt="3">
        <dgm:presLayoutVars>
          <dgm:chPref val="3"/>
        </dgm:presLayoutVars>
      </dgm:prSet>
      <dgm:spPr/>
      <dgm:t>
        <a:bodyPr/>
        <a:lstStyle/>
        <a:p>
          <a:endParaRPr lang="en-US"/>
        </a:p>
      </dgm:t>
    </dgm:pt>
    <dgm:pt modelId="{1497D3DA-6B77-AA48-9DF9-973D48B6437D}" type="pres">
      <dgm:prSet presAssocID="{7F5E4983-B70C-3643-9645-7A724503CD30}" presName="horzTwo" presStyleCnt="0"/>
      <dgm:spPr/>
    </dgm:pt>
  </dgm:ptLst>
  <dgm:cxnLst>
    <dgm:cxn modelId="{0825C8EA-9D86-4222-8357-2A7441EC21A2}" type="presOf" srcId="{C7C78355-2B6B-9649-BA32-DD2337ADD426}" destId="{4964BF9D-3D6A-764D-9574-C9D8A5EAC646}" srcOrd="0" destOrd="0" presId="urn:microsoft.com/office/officeart/2005/8/layout/hierarchy4"/>
    <dgm:cxn modelId="{48D63C27-540D-4DE3-B7C0-4070E1E43441}" type="presOf" srcId="{44A028BE-4FF0-AD4F-9C90-0577048B4082}" destId="{86C6C820-A0DE-2643-B472-24451C82D345}" srcOrd="0" destOrd="0" presId="urn:microsoft.com/office/officeart/2005/8/layout/hierarchy4"/>
    <dgm:cxn modelId="{E2C461AF-347F-B541-8468-C2C214F7DEDB}" srcId="{0AFE581D-A9EC-1C4A-98A0-94F1EB0AB664}" destId="{7F5E4983-B70C-3643-9645-7A724503CD30}" srcOrd="2" destOrd="0" parTransId="{6054BBF2-2BD2-AE46-9CE7-D40FDCB16271}" sibTransId="{20FFBD12-4F09-6647-9E05-831EC5516846}"/>
    <dgm:cxn modelId="{35036271-9B2F-BB44-9F74-801689CF9A6E}" srcId="{71D4D8FA-913C-B14A-AD81-AA06A980A86A}" destId="{0AFE581D-A9EC-1C4A-98A0-94F1EB0AB664}" srcOrd="0" destOrd="0" parTransId="{9DFAED28-257E-5649-A870-B9392BDD9F21}" sibTransId="{FFBB85E9-5203-5D48-B7F6-6967392E2058}"/>
    <dgm:cxn modelId="{8ED22982-478E-49D4-8CAE-C2B1466C1577}" type="presOf" srcId="{71D4D8FA-913C-B14A-AD81-AA06A980A86A}" destId="{97C37F00-D381-B74F-ABCE-B1247238A956}" srcOrd="0" destOrd="0" presId="urn:microsoft.com/office/officeart/2005/8/layout/hierarchy4"/>
    <dgm:cxn modelId="{97D7587C-B98C-44D4-87EF-692ADC02589E}" type="presOf" srcId="{0AFE581D-A9EC-1C4A-98A0-94F1EB0AB664}" destId="{8F2CE683-3710-4142-A561-FCB58E5F450F}" srcOrd="0" destOrd="0" presId="urn:microsoft.com/office/officeart/2005/8/layout/hierarchy4"/>
    <dgm:cxn modelId="{CCD94D20-6542-4BA1-AEA4-A853412C28A0}" type="presOf" srcId="{7F5E4983-B70C-3643-9645-7A724503CD30}" destId="{582ECDB2-7E6D-0148-A319-FA7574EC833A}" srcOrd="0" destOrd="0" presId="urn:microsoft.com/office/officeart/2005/8/layout/hierarchy4"/>
    <dgm:cxn modelId="{2B9E6783-1CE0-184F-8988-CBED5796E409}" srcId="{0AFE581D-A9EC-1C4A-98A0-94F1EB0AB664}" destId="{C7C78355-2B6B-9649-BA32-DD2337ADD426}" srcOrd="0" destOrd="0" parTransId="{3B80577E-CDD2-9943-9FF7-B59CE9CF4BA7}" sibTransId="{E2EC3ECB-7A6B-924A-9480-2DC02A1FE483}"/>
    <dgm:cxn modelId="{E4AB0E66-F719-9A4B-92FD-CF14D29B005C}" srcId="{0AFE581D-A9EC-1C4A-98A0-94F1EB0AB664}" destId="{44A028BE-4FF0-AD4F-9C90-0577048B4082}" srcOrd="1" destOrd="0" parTransId="{3E2284CA-B386-C740-9836-7CF44292F379}" sibTransId="{8F326545-9B03-3747-A60C-CFC1A27FD5C8}"/>
    <dgm:cxn modelId="{3F94FB8F-E610-4747-AE86-ABDA9FAB7286}" type="presParOf" srcId="{97C37F00-D381-B74F-ABCE-B1247238A956}" destId="{F15121A9-3041-6448-85B5-6C33B71A5CDE}" srcOrd="0" destOrd="0" presId="urn:microsoft.com/office/officeart/2005/8/layout/hierarchy4"/>
    <dgm:cxn modelId="{0BB7E376-0967-408B-BB92-2C6C31F8D8CD}" type="presParOf" srcId="{F15121A9-3041-6448-85B5-6C33B71A5CDE}" destId="{8F2CE683-3710-4142-A561-FCB58E5F450F}" srcOrd="0" destOrd="0" presId="urn:microsoft.com/office/officeart/2005/8/layout/hierarchy4"/>
    <dgm:cxn modelId="{EDB682D6-3819-4539-B5BB-DC1EF6868E42}" type="presParOf" srcId="{F15121A9-3041-6448-85B5-6C33B71A5CDE}" destId="{77DADC5D-1EA6-0B43-A304-887405ECE104}" srcOrd="1" destOrd="0" presId="urn:microsoft.com/office/officeart/2005/8/layout/hierarchy4"/>
    <dgm:cxn modelId="{8A9F9709-6A23-41A4-8988-D7DA225B7025}" type="presParOf" srcId="{F15121A9-3041-6448-85B5-6C33B71A5CDE}" destId="{9EB23172-C89D-7443-BC9D-A9FC9FB77CDA}" srcOrd="2" destOrd="0" presId="urn:microsoft.com/office/officeart/2005/8/layout/hierarchy4"/>
    <dgm:cxn modelId="{3F9BC0EF-A9D5-469B-B3A4-4CB3E3348CEF}" type="presParOf" srcId="{9EB23172-C89D-7443-BC9D-A9FC9FB77CDA}" destId="{5F2A7F52-6946-464D-BEE0-C5DFBC403353}" srcOrd="0" destOrd="0" presId="urn:microsoft.com/office/officeart/2005/8/layout/hierarchy4"/>
    <dgm:cxn modelId="{4D89E8FC-2B8A-40F7-81E2-9EB6EFF37DB4}" type="presParOf" srcId="{5F2A7F52-6946-464D-BEE0-C5DFBC403353}" destId="{4964BF9D-3D6A-764D-9574-C9D8A5EAC646}" srcOrd="0" destOrd="0" presId="urn:microsoft.com/office/officeart/2005/8/layout/hierarchy4"/>
    <dgm:cxn modelId="{753CFD4C-6A3F-4EF2-8436-8A8A73983C68}" type="presParOf" srcId="{5F2A7F52-6946-464D-BEE0-C5DFBC403353}" destId="{B777699F-A3A9-CE47-97C4-4C94E4245F27}" srcOrd="1" destOrd="0" presId="urn:microsoft.com/office/officeart/2005/8/layout/hierarchy4"/>
    <dgm:cxn modelId="{9EF3D5EE-89A8-47BB-8FD7-7C7ABAC98FAA}" type="presParOf" srcId="{9EB23172-C89D-7443-BC9D-A9FC9FB77CDA}" destId="{FC64C8FE-891B-C245-9100-3349F4A32EE4}" srcOrd="1" destOrd="0" presId="urn:microsoft.com/office/officeart/2005/8/layout/hierarchy4"/>
    <dgm:cxn modelId="{4DD0AAC9-5FF9-4C7C-9127-616362BC7B3E}" type="presParOf" srcId="{9EB23172-C89D-7443-BC9D-A9FC9FB77CDA}" destId="{8FB3243A-EB6D-174B-80AB-8CE584952178}" srcOrd="2" destOrd="0" presId="urn:microsoft.com/office/officeart/2005/8/layout/hierarchy4"/>
    <dgm:cxn modelId="{CF129B42-15A6-4CE2-9930-EB2B06FE1B9F}" type="presParOf" srcId="{8FB3243A-EB6D-174B-80AB-8CE584952178}" destId="{86C6C820-A0DE-2643-B472-24451C82D345}" srcOrd="0" destOrd="0" presId="urn:microsoft.com/office/officeart/2005/8/layout/hierarchy4"/>
    <dgm:cxn modelId="{4A43F510-4D9D-4C64-8321-46E765277A07}" type="presParOf" srcId="{8FB3243A-EB6D-174B-80AB-8CE584952178}" destId="{3CB4F639-513A-7643-80FC-96455231B838}" srcOrd="1" destOrd="0" presId="urn:microsoft.com/office/officeart/2005/8/layout/hierarchy4"/>
    <dgm:cxn modelId="{357B2D4B-B8BD-4B8F-9B49-9232B050F026}" type="presParOf" srcId="{9EB23172-C89D-7443-BC9D-A9FC9FB77CDA}" destId="{E81EEBB0-61BF-3540-83B0-182FB1DBD5AD}" srcOrd="3" destOrd="0" presId="urn:microsoft.com/office/officeart/2005/8/layout/hierarchy4"/>
    <dgm:cxn modelId="{0E952DB7-6911-4CC6-AFE8-660100B9CEB1}" type="presParOf" srcId="{9EB23172-C89D-7443-BC9D-A9FC9FB77CDA}" destId="{C3B82539-AC77-384A-9285-9AFBAB5C1858}" srcOrd="4" destOrd="0" presId="urn:microsoft.com/office/officeart/2005/8/layout/hierarchy4"/>
    <dgm:cxn modelId="{EAA15FBA-8961-4CF6-B4C9-47B458291ECB}" type="presParOf" srcId="{C3B82539-AC77-384A-9285-9AFBAB5C1858}" destId="{582ECDB2-7E6D-0148-A319-FA7574EC833A}" srcOrd="0" destOrd="0" presId="urn:microsoft.com/office/officeart/2005/8/layout/hierarchy4"/>
    <dgm:cxn modelId="{0E4A9211-057D-464E-89B9-F8314150794B}" type="presParOf" srcId="{C3B82539-AC77-384A-9285-9AFBAB5C1858}" destId="{1497D3DA-6B77-AA48-9DF9-973D48B6437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E1191A2-99A1-164B-AF4E-7DFF14BD5E63}" type="doc">
      <dgm:prSet loTypeId="urn:microsoft.com/office/officeart/2008/layout/VerticalCurvedList" loCatId="" qsTypeId="urn:microsoft.com/office/officeart/2005/8/quickstyle/simple1" qsCatId="simple" csTypeId="urn:microsoft.com/office/officeart/2005/8/colors/colorful1#15" csCatId="colorful" phldr="1"/>
      <dgm:spPr/>
      <dgm:t>
        <a:bodyPr/>
        <a:lstStyle/>
        <a:p>
          <a:endParaRPr lang="en-US"/>
        </a:p>
      </dgm:t>
    </dgm:pt>
    <dgm:pt modelId="{B5A74BE0-2D4C-434D-95D1-B231106B1189}">
      <dgm:prSet custT="1"/>
      <dgm:spPr/>
      <dgm:t>
        <a:bodyPr/>
        <a:lstStyle/>
        <a:p>
          <a:pPr rtl="0"/>
          <a:r>
            <a:rPr lang="en-US" sz="2300" dirty="0" smtClean="0">
              <a:latin typeface="Cambria"/>
              <a:cs typeface="Cambria"/>
            </a:rPr>
            <a:t>The preferable course in the case of a literate voter will be to request him to sign his name, i.e., both his name or names and his surname in full.</a:t>
          </a:r>
          <a:endParaRPr lang="en-US" sz="2300" dirty="0">
            <a:latin typeface="Cambria"/>
            <a:cs typeface="Cambria"/>
          </a:endParaRPr>
        </a:p>
      </dgm:t>
    </dgm:pt>
    <dgm:pt modelId="{04E95EBA-CFE3-6A44-BCE9-FDF3EE72313D}" type="parTrans" cxnId="{4BFC97A8-0AC3-A541-86E9-E23A8E6FD4F6}">
      <dgm:prSet/>
      <dgm:spPr/>
      <dgm:t>
        <a:bodyPr/>
        <a:lstStyle/>
        <a:p>
          <a:endParaRPr lang="en-US" sz="2300">
            <a:latin typeface="Cambria"/>
            <a:cs typeface="Cambria"/>
          </a:endParaRPr>
        </a:p>
      </dgm:t>
    </dgm:pt>
    <dgm:pt modelId="{0303F282-0387-2A47-BE51-36539654548C}" type="sibTrans" cxnId="{4BFC97A8-0AC3-A541-86E9-E23A8E6FD4F6}">
      <dgm:prSet/>
      <dgm:spPr/>
      <dgm:t>
        <a:bodyPr/>
        <a:lstStyle/>
        <a:p>
          <a:endParaRPr lang="en-US" sz="2300">
            <a:latin typeface="Cambria"/>
            <a:cs typeface="Cambria"/>
          </a:endParaRPr>
        </a:p>
      </dgm:t>
    </dgm:pt>
    <dgm:pt modelId="{767EC5E7-09FF-C74F-811D-361EF42CE6AE}">
      <dgm:prSet custT="1"/>
      <dgm:spPr/>
      <dgm:t>
        <a:bodyPr/>
        <a:lstStyle/>
        <a:p>
          <a:pPr rtl="0"/>
          <a:r>
            <a:rPr lang="en-US" sz="2300" dirty="0" smtClean="0">
              <a:latin typeface="Cambria"/>
              <a:cs typeface="Cambria"/>
            </a:rPr>
            <a:t>Only mark can not be considered as signature in case of literate voter</a:t>
          </a:r>
          <a:endParaRPr lang="en-US" sz="2300" dirty="0">
            <a:latin typeface="Cambria"/>
            <a:cs typeface="Cambria"/>
          </a:endParaRPr>
        </a:p>
      </dgm:t>
    </dgm:pt>
    <dgm:pt modelId="{E75FEFD7-5A79-0944-A8F9-C039ED0B7042}" type="parTrans" cxnId="{58CD2461-867C-3B44-962C-39D5480BDACC}">
      <dgm:prSet/>
      <dgm:spPr/>
      <dgm:t>
        <a:bodyPr/>
        <a:lstStyle/>
        <a:p>
          <a:endParaRPr lang="en-US" sz="2300">
            <a:latin typeface="Cambria"/>
            <a:cs typeface="Cambria"/>
          </a:endParaRPr>
        </a:p>
      </dgm:t>
    </dgm:pt>
    <dgm:pt modelId="{91A32976-1A30-0248-8B66-9712137BA017}" type="sibTrans" cxnId="{58CD2461-867C-3B44-962C-39D5480BDACC}">
      <dgm:prSet/>
      <dgm:spPr/>
      <dgm:t>
        <a:bodyPr/>
        <a:lstStyle/>
        <a:p>
          <a:endParaRPr lang="en-US" sz="2300">
            <a:latin typeface="Cambria"/>
            <a:cs typeface="Cambria"/>
          </a:endParaRPr>
        </a:p>
      </dgm:t>
    </dgm:pt>
    <dgm:pt modelId="{5FF17CA8-51C3-F845-8749-9C22BFAB8EA5}">
      <dgm:prSet custT="1"/>
      <dgm:spPr/>
      <dgm:t>
        <a:bodyPr/>
        <a:lstStyle/>
        <a:p>
          <a:pPr rtl="0"/>
          <a:r>
            <a:rPr lang="en-US" sz="2300" dirty="0" smtClean="0">
              <a:latin typeface="Cambria"/>
              <a:cs typeface="Cambria"/>
            </a:rPr>
            <a:t>If literate person refuse to sign in full, his thumb impression should be taken</a:t>
          </a:r>
          <a:endParaRPr lang="en-US" sz="2300" dirty="0">
            <a:latin typeface="Cambria"/>
            <a:cs typeface="Cambria"/>
          </a:endParaRPr>
        </a:p>
      </dgm:t>
    </dgm:pt>
    <dgm:pt modelId="{495CB0FA-2D80-0C45-AED7-D993CE06E416}" type="parTrans" cxnId="{AD22F450-B3DE-1E4B-A1A1-F183B3D4A292}">
      <dgm:prSet/>
      <dgm:spPr/>
      <dgm:t>
        <a:bodyPr/>
        <a:lstStyle/>
        <a:p>
          <a:endParaRPr lang="en-US" sz="2300">
            <a:latin typeface="Cambria"/>
            <a:cs typeface="Cambria"/>
          </a:endParaRPr>
        </a:p>
      </dgm:t>
    </dgm:pt>
    <dgm:pt modelId="{2B688548-FF59-3D4C-8251-E04CE3463AF2}" type="sibTrans" cxnId="{AD22F450-B3DE-1E4B-A1A1-F183B3D4A292}">
      <dgm:prSet/>
      <dgm:spPr/>
      <dgm:t>
        <a:bodyPr/>
        <a:lstStyle/>
        <a:p>
          <a:endParaRPr lang="en-US" sz="2300">
            <a:latin typeface="Cambria"/>
            <a:cs typeface="Cambria"/>
          </a:endParaRPr>
        </a:p>
      </dgm:t>
    </dgm:pt>
    <dgm:pt modelId="{5BF31709-D1FA-5F40-9AAE-D438E8D5B8B7}">
      <dgm:prSet custT="1"/>
      <dgm:spPr/>
      <dgm:t>
        <a:bodyPr/>
        <a:lstStyle/>
        <a:p>
          <a:pPr rtl="0"/>
          <a:r>
            <a:rPr lang="en-US" sz="2300" dirty="0" smtClean="0">
              <a:latin typeface="Cambria"/>
              <a:cs typeface="Cambria"/>
            </a:rPr>
            <a:t>If he refuse to put sign or thumb impression he should not be allowed to vote</a:t>
          </a:r>
          <a:endParaRPr lang="en-US" sz="2300" dirty="0">
            <a:latin typeface="Cambria"/>
            <a:cs typeface="Cambria"/>
          </a:endParaRPr>
        </a:p>
      </dgm:t>
    </dgm:pt>
    <dgm:pt modelId="{BC80634D-F143-D44C-82A2-9F27145671AC}" type="parTrans" cxnId="{5A524AFD-10D2-3A42-AA9E-7629F8435B91}">
      <dgm:prSet/>
      <dgm:spPr/>
      <dgm:t>
        <a:bodyPr/>
        <a:lstStyle/>
        <a:p>
          <a:endParaRPr lang="en-US" sz="2300">
            <a:latin typeface="Cambria"/>
            <a:cs typeface="Cambria"/>
          </a:endParaRPr>
        </a:p>
      </dgm:t>
    </dgm:pt>
    <dgm:pt modelId="{1BA430BD-DE8F-CE4E-B3EE-ED5A9359E035}" type="sibTrans" cxnId="{5A524AFD-10D2-3A42-AA9E-7629F8435B91}">
      <dgm:prSet/>
      <dgm:spPr/>
      <dgm:t>
        <a:bodyPr/>
        <a:lstStyle/>
        <a:p>
          <a:endParaRPr lang="en-US" sz="2300">
            <a:latin typeface="Cambria"/>
            <a:cs typeface="Cambria"/>
          </a:endParaRPr>
        </a:p>
      </dgm:t>
    </dgm:pt>
    <dgm:pt modelId="{5C08FD49-6688-DC4D-B58A-A05BA87232F5}" type="pres">
      <dgm:prSet presAssocID="{AE1191A2-99A1-164B-AF4E-7DFF14BD5E63}" presName="Name0" presStyleCnt="0">
        <dgm:presLayoutVars>
          <dgm:chMax val="7"/>
          <dgm:chPref val="7"/>
          <dgm:dir/>
        </dgm:presLayoutVars>
      </dgm:prSet>
      <dgm:spPr/>
      <dgm:t>
        <a:bodyPr/>
        <a:lstStyle/>
        <a:p>
          <a:endParaRPr lang="en-US"/>
        </a:p>
      </dgm:t>
    </dgm:pt>
    <dgm:pt modelId="{C7D1B235-B9CE-AA43-B977-5495259B4D75}" type="pres">
      <dgm:prSet presAssocID="{AE1191A2-99A1-164B-AF4E-7DFF14BD5E63}" presName="Name1" presStyleCnt="0"/>
      <dgm:spPr/>
    </dgm:pt>
    <dgm:pt modelId="{F97446E6-3128-694E-B53A-79158F0E8AC8}" type="pres">
      <dgm:prSet presAssocID="{AE1191A2-99A1-164B-AF4E-7DFF14BD5E63}" presName="cycle" presStyleCnt="0"/>
      <dgm:spPr/>
    </dgm:pt>
    <dgm:pt modelId="{E60F9553-538E-FF4A-AA63-6430C06A7953}" type="pres">
      <dgm:prSet presAssocID="{AE1191A2-99A1-164B-AF4E-7DFF14BD5E63}" presName="srcNode" presStyleLbl="node1" presStyleIdx="0" presStyleCnt="4"/>
      <dgm:spPr/>
    </dgm:pt>
    <dgm:pt modelId="{643D3DC6-E2AC-064A-A920-C3CB3B3B7816}" type="pres">
      <dgm:prSet presAssocID="{AE1191A2-99A1-164B-AF4E-7DFF14BD5E63}" presName="conn" presStyleLbl="parChTrans1D2" presStyleIdx="0" presStyleCnt="1"/>
      <dgm:spPr/>
      <dgm:t>
        <a:bodyPr/>
        <a:lstStyle/>
        <a:p>
          <a:endParaRPr lang="en-US"/>
        </a:p>
      </dgm:t>
    </dgm:pt>
    <dgm:pt modelId="{BEED9A5F-88AF-584C-890D-B57FD93946D7}" type="pres">
      <dgm:prSet presAssocID="{AE1191A2-99A1-164B-AF4E-7DFF14BD5E63}" presName="extraNode" presStyleLbl="node1" presStyleIdx="0" presStyleCnt="4"/>
      <dgm:spPr/>
    </dgm:pt>
    <dgm:pt modelId="{94C6B19B-98AB-C84A-A716-B96236F01BA9}" type="pres">
      <dgm:prSet presAssocID="{AE1191A2-99A1-164B-AF4E-7DFF14BD5E63}" presName="dstNode" presStyleLbl="node1" presStyleIdx="0" presStyleCnt="4"/>
      <dgm:spPr/>
    </dgm:pt>
    <dgm:pt modelId="{0577D3BA-3069-6B4F-A3D2-772A876279D5}" type="pres">
      <dgm:prSet presAssocID="{B5A74BE0-2D4C-434D-95D1-B231106B1189}" presName="text_1" presStyleLbl="node1" presStyleIdx="0" presStyleCnt="4" custScaleY="151495">
        <dgm:presLayoutVars>
          <dgm:bulletEnabled val="1"/>
        </dgm:presLayoutVars>
      </dgm:prSet>
      <dgm:spPr/>
      <dgm:t>
        <a:bodyPr/>
        <a:lstStyle/>
        <a:p>
          <a:endParaRPr lang="en-US"/>
        </a:p>
      </dgm:t>
    </dgm:pt>
    <dgm:pt modelId="{5204828A-E69C-1E4E-9312-39E2084BE48B}" type="pres">
      <dgm:prSet presAssocID="{B5A74BE0-2D4C-434D-95D1-B231106B1189}" presName="accent_1" presStyleCnt="0"/>
      <dgm:spPr/>
    </dgm:pt>
    <dgm:pt modelId="{F1E9B5BB-8FDC-D944-A88E-F74C3C9D54F9}" type="pres">
      <dgm:prSet presAssocID="{B5A74BE0-2D4C-434D-95D1-B231106B1189}" presName="accentRepeatNode" presStyleLbl="solidFgAcc1" presStyleIdx="0" presStyleCnt="4"/>
      <dgm:spPr/>
    </dgm:pt>
    <dgm:pt modelId="{96617B58-3C45-0449-925D-14D4D3F1BD97}" type="pres">
      <dgm:prSet presAssocID="{767EC5E7-09FF-C74F-811D-361EF42CE6AE}" presName="text_2" presStyleLbl="node1" presStyleIdx="1" presStyleCnt="4">
        <dgm:presLayoutVars>
          <dgm:bulletEnabled val="1"/>
        </dgm:presLayoutVars>
      </dgm:prSet>
      <dgm:spPr/>
      <dgm:t>
        <a:bodyPr/>
        <a:lstStyle/>
        <a:p>
          <a:endParaRPr lang="en-US"/>
        </a:p>
      </dgm:t>
    </dgm:pt>
    <dgm:pt modelId="{8DB6B005-BB33-144D-8B66-5F3279F5692C}" type="pres">
      <dgm:prSet presAssocID="{767EC5E7-09FF-C74F-811D-361EF42CE6AE}" presName="accent_2" presStyleCnt="0"/>
      <dgm:spPr/>
    </dgm:pt>
    <dgm:pt modelId="{0A9FEF51-922B-584D-9DF9-30B7FF7C1DB9}" type="pres">
      <dgm:prSet presAssocID="{767EC5E7-09FF-C74F-811D-361EF42CE6AE}" presName="accentRepeatNode" presStyleLbl="solidFgAcc1" presStyleIdx="1" presStyleCnt="4"/>
      <dgm:spPr/>
    </dgm:pt>
    <dgm:pt modelId="{476E9271-7136-E043-9376-C2BEAA698690}" type="pres">
      <dgm:prSet presAssocID="{5FF17CA8-51C3-F845-8749-9C22BFAB8EA5}" presName="text_3" presStyleLbl="node1" presStyleIdx="2" presStyleCnt="4">
        <dgm:presLayoutVars>
          <dgm:bulletEnabled val="1"/>
        </dgm:presLayoutVars>
      </dgm:prSet>
      <dgm:spPr/>
      <dgm:t>
        <a:bodyPr/>
        <a:lstStyle/>
        <a:p>
          <a:endParaRPr lang="en-US"/>
        </a:p>
      </dgm:t>
    </dgm:pt>
    <dgm:pt modelId="{BF366D51-E8D0-9B46-821E-3CC36A0CC320}" type="pres">
      <dgm:prSet presAssocID="{5FF17CA8-51C3-F845-8749-9C22BFAB8EA5}" presName="accent_3" presStyleCnt="0"/>
      <dgm:spPr/>
    </dgm:pt>
    <dgm:pt modelId="{CFA25C73-294B-474A-96C3-8EB68516EA75}" type="pres">
      <dgm:prSet presAssocID="{5FF17CA8-51C3-F845-8749-9C22BFAB8EA5}" presName="accentRepeatNode" presStyleLbl="solidFgAcc1" presStyleIdx="2" presStyleCnt="4"/>
      <dgm:spPr/>
    </dgm:pt>
    <dgm:pt modelId="{471ABA02-B76A-3543-B016-1D7494ACBD90}" type="pres">
      <dgm:prSet presAssocID="{5BF31709-D1FA-5F40-9AAE-D438E8D5B8B7}" presName="text_4" presStyleLbl="node1" presStyleIdx="3" presStyleCnt="4">
        <dgm:presLayoutVars>
          <dgm:bulletEnabled val="1"/>
        </dgm:presLayoutVars>
      </dgm:prSet>
      <dgm:spPr/>
      <dgm:t>
        <a:bodyPr/>
        <a:lstStyle/>
        <a:p>
          <a:endParaRPr lang="en-US"/>
        </a:p>
      </dgm:t>
    </dgm:pt>
    <dgm:pt modelId="{DD418A63-9B75-444A-A7B7-808C3497E02B}" type="pres">
      <dgm:prSet presAssocID="{5BF31709-D1FA-5F40-9AAE-D438E8D5B8B7}" presName="accent_4" presStyleCnt="0"/>
      <dgm:spPr/>
    </dgm:pt>
    <dgm:pt modelId="{F62EE23A-B214-DC41-8A39-5934EDCC844E}" type="pres">
      <dgm:prSet presAssocID="{5BF31709-D1FA-5F40-9AAE-D438E8D5B8B7}" presName="accentRepeatNode" presStyleLbl="solidFgAcc1" presStyleIdx="3" presStyleCnt="4"/>
      <dgm:spPr/>
    </dgm:pt>
  </dgm:ptLst>
  <dgm:cxnLst>
    <dgm:cxn modelId="{4BFC97A8-0AC3-A541-86E9-E23A8E6FD4F6}" srcId="{AE1191A2-99A1-164B-AF4E-7DFF14BD5E63}" destId="{B5A74BE0-2D4C-434D-95D1-B231106B1189}" srcOrd="0" destOrd="0" parTransId="{04E95EBA-CFE3-6A44-BCE9-FDF3EE72313D}" sibTransId="{0303F282-0387-2A47-BE51-36539654548C}"/>
    <dgm:cxn modelId="{BEABA7EE-0D58-444C-B898-492009592E52}" type="presOf" srcId="{5FF17CA8-51C3-F845-8749-9C22BFAB8EA5}" destId="{476E9271-7136-E043-9376-C2BEAA698690}" srcOrd="0" destOrd="0" presId="urn:microsoft.com/office/officeart/2008/layout/VerticalCurvedList"/>
    <dgm:cxn modelId="{D962820A-1657-438A-B6DE-FCD1B16F4FED}" type="presOf" srcId="{AE1191A2-99A1-164B-AF4E-7DFF14BD5E63}" destId="{5C08FD49-6688-DC4D-B58A-A05BA87232F5}" srcOrd="0" destOrd="0" presId="urn:microsoft.com/office/officeart/2008/layout/VerticalCurvedList"/>
    <dgm:cxn modelId="{30685F1D-06EE-46F2-91F0-F0B880130179}" type="presOf" srcId="{B5A74BE0-2D4C-434D-95D1-B231106B1189}" destId="{0577D3BA-3069-6B4F-A3D2-772A876279D5}" srcOrd="0" destOrd="0" presId="urn:microsoft.com/office/officeart/2008/layout/VerticalCurvedList"/>
    <dgm:cxn modelId="{FD7DB95D-61CC-4B66-B7A8-290AA37D8ACC}" type="presOf" srcId="{5BF31709-D1FA-5F40-9AAE-D438E8D5B8B7}" destId="{471ABA02-B76A-3543-B016-1D7494ACBD90}" srcOrd="0" destOrd="0" presId="urn:microsoft.com/office/officeart/2008/layout/VerticalCurvedList"/>
    <dgm:cxn modelId="{80A49E42-825A-4E27-9E39-35849915E406}" type="presOf" srcId="{0303F282-0387-2A47-BE51-36539654548C}" destId="{643D3DC6-E2AC-064A-A920-C3CB3B3B7816}" srcOrd="0" destOrd="0" presId="urn:microsoft.com/office/officeart/2008/layout/VerticalCurvedList"/>
    <dgm:cxn modelId="{AD22F450-B3DE-1E4B-A1A1-F183B3D4A292}" srcId="{AE1191A2-99A1-164B-AF4E-7DFF14BD5E63}" destId="{5FF17CA8-51C3-F845-8749-9C22BFAB8EA5}" srcOrd="2" destOrd="0" parTransId="{495CB0FA-2D80-0C45-AED7-D993CE06E416}" sibTransId="{2B688548-FF59-3D4C-8251-E04CE3463AF2}"/>
    <dgm:cxn modelId="{58CD2461-867C-3B44-962C-39D5480BDACC}" srcId="{AE1191A2-99A1-164B-AF4E-7DFF14BD5E63}" destId="{767EC5E7-09FF-C74F-811D-361EF42CE6AE}" srcOrd="1" destOrd="0" parTransId="{E75FEFD7-5A79-0944-A8F9-C039ED0B7042}" sibTransId="{91A32976-1A30-0248-8B66-9712137BA017}"/>
    <dgm:cxn modelId="{5A524AFD-10D2-3A42-AA9E-7629F8435B91}" srcId="{AE1191A2-99A1-164B-AF4E-7DFF14BD5E63}" destId="{5BF31709-D1FA-5F40-9AAE-D438E8D5B8B7}" srcOrd="3" destOrd="0" parTransId="{BC80634D-F143-D44C-82A2-9F27145671AC}" sibTransId="{1BA430BD-DE8F-CE4E-B3EE-ED5A9359E035}"/>
    <dgm:cxn modelId="{37D1DC3C-5B2E-4974-87C5-C1C7A4754D2F}" type="presOf" srcId="{767EC5E7-09FF-C74F-811D-361EF42CE6AE}" destId="{96617B58-3C45-0449-925D-14D4D3F1BD97}" srcOrd="0" destOrd="0" presId="urn:microsoft.com/office/officeart/2008/layout/VerticalCurvedList"/>
    <dgm:cxn modelId="{E86E5164-6A53-4E78-B92F-B2E5E831E7C2}" type="presParOf" srcId="{5C08FD49-6688-DC4D-B58A-A05BA87232F5}" destId="{C7D1B235-B9CE-AA43-B977-5495259B4D75}" srcOrd="0" destOrd="0" presId="urn:microsoft.com/office/officeart/2008/layout/VerticalCurvedList"/>
    <dgm:cxn modelId="{0BAA0612-5CCA-4D98-95B7-02E39611E9DD}" type="presParOf" srcId="{C7D1B235-B9CE-AA43-B977-5495259B4D75}" destId="{F97446E6-3128-694E-B53A-79158F0E8AC8}" srcOrd="0" destOrd="0" presId="urn:microsoft.com/office/officeart/2008/layout/VerticalCurvedList"/>
    <dgm:cxn modelId="{8C22959F-6A85-457A-A403-B8613C4A95AD}" type="presParOf" srcId="{F97446E6-3128-694E-B53A-79158F0E8AC8}" destId="{E60F9553-538E-FF4A-AA63-6430C06A7953}" srcOrd="0" destOrd="0" presId="urn:microsoft.com/office/officeart/2008/layout/VerticalCurvedList"/>
    <dgm:cxn modelId="{57C78EBC-C3DE-40CB-AECE-7E90D4EF9E04}" type="presParOf" srcId="{F97446E6-3128-694E-B53A-79158F0E8AC8}" destId="{643D3DC6-E2AC-064A-A920-C3CB3B3B7816}" srcOrd="1" destOrd="0" presId="urn:microsoft.com/office/officeart/2008/layout/VerticalCurvedList"/>
    <dgm:cxn modelId="{0169B64D-E065-40C6-B074-62C426B7B88B}" type="presParOf" srcId="{F97446E6-3128-694E-B53A-79158F0E8AC8}" destId="{BEED9A5F-88AF-584C-890D-B57FD93946D7}" srcOrd="2" destOrd="0" presId="urn:microsoft.com/office/officeart/2008/layout/VerticalCurvedList"/>
    <dgm:cxn modelId="{D2CAB62D-86E2-42E2-97A8-6F2E4AD742D0}" type="presParOf" srcId="{F97446E6-3128-694E-B53A-79158F0E8AC8}" destId="{94C6B19B-98AB-C84A-A716-B96236F01BA9}" srcOrd="3" destOrd="0" presId="urn:microsoft.com/office/officeart/2008/layout/VerticalCurvedList"/>
    <dgm:cxn modelId="{933AD6BA-9CDE-4290-BD08-1AE5C730E270}" type="presParOf" srcId="{C7D1B235-B9CE-AA43-B977-5495259B4D75}" destId="{0577D3BA-3069-6B4F-A3D2-772A876279D5}" srcOrd="1" destOrd="0" presId="urn:microsoft.com/office/officeart/2008/layout/VerticalCurvedList"/>
    <dgm:cxn modelId="{EA9DCA5B-96B5-4666-8246-23ED13EFBDB4}" type="presParOf" srcId="{C7D1B235-B9CE-AA43-B977-5495259B4D75}" destId="{5204828A-E69C-1E4E-9312-39E2084BE48B}" srcOrd="2" destOrd="0" presId="urn:microsoft.com/office/officeart/2008/layout/VerticalCurvedList"/>
    <dgm:cxn modelId="{B4340853-F24B-4086-869D-17192985D4AC}" type="presParOf" srcId="{5204828A-E69C-1E4E-9312-39E2084BE48B}" destId="{F1E9B5BB-8FDC-D944-A88E-F74C3C9D54F9}" srcOrd="0" destOrd="0" presId="urn:microsoft.com/office/officeart/2008/layout/VerticalCurvedList"/>
    <dgm:cxn modelId="{B024C56F-33D2-4C31-87D7-998AF58130A9}" type="presParOf" srcId="{C7D1B235-B9CE-AA43-B977-5495259B4D75}" destId="{96617B58-3C45-0449-925D-14D4D3F1BD97}" srcOrd="3" destOrd="0" presId="urn:microsoft.com/office/officeart/2008/layout/VerticalCurvedList"/>
    <dgm:cxn modelId="{5578AB4B-E952-4D0D-8EA0-0FA21F4F6339}" type="presParOf" srcId="{C7D1B235-B9CE-AA43-B977-5495259B4D75}" destId="{8DB6B005-BB33-144D-8B66-5F3279F5692C}" srcOrd="4" destOrd="0" presId="urn:microsoft.com/office/officeart/2008/layout/VerticalCurvedList"/>
    <dgm:cxn modelId="{ECD770DB-1679-4D56-9171-79CDF4125D7D}" type="presParOf" srcId="{8DB6B005-BB33-144D-8B66-5F3279F5692C}" destId="{0A9FEF51-922B-584D-9DF9-30B7FF7C1DB9}" srcOrd="0" destOrd="0" presId="urn:microsoft.com/office/officeart/2008/layout/VerticalCurvedList"/>
    <dgm:cxn modelId="{6690365E-292D-494B-9CFF-E1B886E9FDFB}" type="presParOf" srcId="{C7D1B235-B9CE-AA43-B977-5495259B4D75}" destId="{476E9271-7136-E043-9376-C2BEAA698690}" srcOrd="5" destOrd="0" presId="urn:microsoft.com/office/officeart/2008/layout/VerticalCurvedList"/>
    <dgm:cxn modelId="{873B759A-15DD-42CE-AD4C-411CB780B1EA}" type="presParOf" srcId="{C7D1B235-B9CE-AA43-B977-5495259B4D75}" destId="{BF366D51-E8D0-9B46-821E-3CC36A0CC320}" srcOrd="6" destOrd="0" presId="urn:microsoft.com/office/officeart/2008/layout/VerticalCurvedList"/>
    <dgm:cxn modelId="{F186912A-745A-4B44-8348-9F3E221D68EF}" type="presParOf" srcId="{BF366D51-E8D0-9B46-821E-3CC36A0CC320}" destId="{CFA25C73-294B-474A-96C3-8EB68516EA75}" srcOrd="0" destOrd="0" presId="urn:microsoft.com/office/officeart/2008/layout/VerticalCurvedList"/>
    <dgm:cxn modelId="{9455DC65-CD3C-474F-998E-BCC0C81E0F3D}" type="presParOf" srcId="{C7D1B235-B9CE-AA43-B977-5495259B4D75}" destId="{471ABA02-B76A-3543-B016-1D7494ACBD90}" srcOrd="7" destOrd="0" presId="urn:microsoft.com/office/officeart/2008/layout/VerticalCurvedList"/>
    <dgm:cxn modelId="{F0DBAAD2-072D-4193-B5ED-8CB95E5AC3A7}" type="presParOf" srcId="{C7D1B235-B9CE-AA43-B977-5495259B4D75}" destId="{DD418A63-9B75-444A-A7B7-808C3497E02B}" srcOrd="8" destOrd="0" presId="urn:microsoft.com/office/officeart/2008/layout/VerticalCurvedList"/>
    <dgm:cxn modelId="{3E2289A6-9CC6-4F0F-965B-36C9FF148506}" type="presParOf" srcId="{DD418A63-9B75-444A-A7B7-808C3497E02B}" destId="{F62EE23A-B214-DC41-8A39-5934EDCC844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0F9151B-F3ED-3547-BAD2-25CF644E4FB3}" type="doc">
      <dgm:prSet loTypeId="urn:microsoft.com/office/officeart/2005/8/layout/vList2" loCatId="" qsTypeId="urn:microsoft.com/office/officeart/2005/8/quickstyle/simple1" qsCatId="simple" csTypeId="urn:microsoft.com/office/officeart/2005/8/colors/colorful1#16" csCatId="colorful" phldr="1"/>
      <dgm:spPr/>
      <dgm:t>
        <a:bodyPr/>
        <a:lstStyle/>
        <a:p>
          <a:endParaRPr lang="en-US"/>
        </a:p>
      </dgm:t>
    </dgm:pt>
    <dgm:pt modelId="{C4B040AF-137C-B44E-9C87-D9AA638A4317}">
      <dgm:prSet/>
      <dgm:spPr/>
      <dgm:t>
        <a:bodyPr/>
        <a:lstStyle/>
        <a:p>
          <a:pPr rtl="0"/>
          <a:r>
            <a:rPr lang="en-US" dirty="0" smtClean="0">
              <a:solidFill>
                <a:srgbClr val="000000"/>
              </a:solidFill>
              <a:latin typeface="Cambria"/>
              <a:cs typeface="Cambria"/>
            </a:rPr>
            <a:t>Thumb impression on the register of voters by blind or infirm or leper electors, who are illiterate but can use their hand</a:t>
          </a:r>
          <a:endParaRPr lang="en-US" dirty="0">
            <a:solidFill>
              <a:srgbClr val="000000"/>
            </a:solidFill>
            <a:latin typeface="Cambria"/>
            <a:cs typeface="Cambria"/>
          </a:endParaRPr>
        </a:p>
      </dgm:t>
    </dgm:pt>
    <dgm:pt modelId="{FCC78722-6CFD-4E45-885B-0D72455C7370}" type="parTrans" cxnId="{B2D86330-9D5F-AA4D-9EFF-D99266E551FC}">
      <dgm:prSet/>
      <dgm:spPr/>
      <dgm:t>
        <a:bodyPr/>
        <a:lstStyle/>
        <a:p>
          <a:endParaRPr lang="en-US">
            <a:solidFill>
              <a:srgbClr val="000000"/>
            </a:solidFill>
            <a:latin typeface="Cambria"/>
            <a:cs typeface="Cambria"/>
          </a:endParaRPr>
        </a:p>
      </dgm:t>
    </dgm:pt>
    <dgm:pt modelId="{4928C5B2-DD28-E648-A1A4-50268D693587}" type="sibTrans" cxnId="{B2D86330-9D5F-AA4D-9EFF-D99266E551FC}">
      <dgm:prSet/>
      <dgm:spPr/>
      <dgm:t>
        <a:bodyPr/>
        <a:lstStyle/>
        <a:p>
          <a:endParaRPr lang="en-US">
            <a:solidFill>
              <a:srgbClr val="000000"/>
            </a:solidFill>
            <a:latin typeface="Cambria"/>
            <a:cs typeface="Cambria"/>
          </a:endParaRPr>
        </a:p>
      </dgm:t>
    </dgm:pt>
    <dgm:pt modelId="{A5B34881-30A4-7643-AAD4-F5CC1488CFB6}">
      <dgm:prSet/>
      <dgm:spPr/>
      <dgm:t>
        <a:bodyPr/>
        <a:lstStyle/>
        <a:p>
          <a:pPr rtl="0"/>
          <a:r>
            <a:rPr lang="en-US" dirty="0" smtClean="0">
              <a:solidFill>
                <a:srgbClr val="000000"/>
              </a:solidFill>
              <a:latin typeface="Cambria"/>
              <a:cs typeface="Cambria"/>
            </a:rPr>
            <a:t>Literate person should be allowed to put signature by writing name</a:t>
          </a:r>
          <a:endParaRPr lang="en-US" dirty="0">
            <a:solidFill>
              <a:srgbClr val="000000"/>
            </a:solidFill>
            <a:latin typeface="Cambria"/>
            <a:cs typeface="Cambria"/>
          </a:endParaRPr>
        </a:p>
      </dgm:t>
    </dgm:pt>
    <dgm:pt modelId="{F0FF3F1D-DFBD-4A47-9485-76D9FD4230F9}" type="parTrans" cxnId="{600D8A6C-7DCC-5F4D-A1AC-F964C2986528}">
      <dgm:prSet/>
      <dgm:spPr/>
      <dgm:t>
        <a:bodyPr/>
        <a:lstStyle/>
        <a:p>
          <a:endParaRPr lang="en-US">
            <a:solidFill>
              <a:srgbClr val="000000"/>
            </a:solidFill>
            <a:latin typeface="Cambria"/>
            <a:cs typeface="Cambria"/>
          </a:endParaRPr>
        </a:p>
      </dgm:t>
    </dgm:pt>
    <dgm:pt modelId="{CBC58583-E72F-4945-B615-07FC2C7ED998}" type="sibTrans" cxnId="{600D8A6C-7DCC-5F4D-A1AC-F964C2986528}">
      <dgm:prSet/>
      <dgm:spPr/>
      <dgm:t>
        <a:bodyPr/>
        <a:lstStyle/>
        <a:p>
          <a:endParaRPr lang="en-US">
            <a:solidFill>
              <a:srgbClr val="000000"/>
            </a:solidFill>
            <a:latin typeface="Cambria"/>
            <a:cs typeface="Cambria"/>
          </a:endParaRPr>
        </a:p>
      </dgm:t>
    </dgm:pt>
    <dgm:pt modelId="{EB96E90D-2A88-B24C-A669-18299553793E}">
      <dgm:prSet/>
      <dgm:spPr/>
      <dgm:t>
        <a:bodyPr/>
        <a:lstStyle/>
        <a:p>
          <a:pPr rtl="0"/>
          <a:r>
            <a:rPr lang="en-US" baseline="0" dirty="0" smtClean="0">
              <a:solidFill>
                <a:srgbClr val="000000"/>
              </a:solidFill>
              <a:latin typeface="Cambria"/>
              <a:cs typeface="Cambria"/>
            </a:rPr>
            <a:t>In case of infirm</a:t>
          </a:r>
          <a:r>
            <a:rPr lang="en-US" dirty="0" smtClean="0">
              <a:solidFill>
                <a:srgbClr val="000000"/>
              </a:solidFill>
              <a:latin typeface="Cambria"/>
              <a:cs typeface="Cambria"/>
            </a:rPr>
            <a:t> voters, who cannot use either of their hands, the companion should sign or put thumb impression </a:t>
          </a:r>
          <a:endParaRPr lang="en-US" dirty="0">
            <a:solidFill>
              <a:srgbClr val="000000"/>
            </a:solidFill>
            <a:latin typeface="Cambria"/>
            <a:cs typeface="Cambria"/>
          </a:endParaRPr>
        </a:p>
      </dgm:t>
    </dgm:pt>
    <dgm:pt modelId="{F27B7184-82B2-3847-9759-C999AF9E8CA5}" type="parTrans" cxnId="{55BAADC7-3846-754C-BB7E-0D75B494BD0F}">
      <dgm:prSet/>
      <dgm:spPr/>
      <dgm:t>
        <a:bodyPr/>
        <a:lstStyle/>
        <a:p>
          <a:endParaRPr lang="en-US">
            <a:solidFill>
              <a:srgbClr val="000000"/>
            </a:solidFill>
            <a:latin typeface="Cambria"/>
            <a:cs typeface="Cambria"/>
          </a:endParaRPr>
        </a:p>
      </dgm:t>
    </dgm:pt>
    <dgm:pt modelId="{1AB39FFA-6289-9A48-8C4E-7D3EF90241E8}" type="sibTrans" cxnId="{55BAADC7-3846-754C-BB7E-0D75B494BD0F}">
      <dgm:prSet/>
      <dgm:spPr/>
      <dgm:t>
        <a:bodyPr/>
        <a:lstStyle/>
        <a:p>
          <a:endParaRPr lang="en-US">
            <a:solidFill>
              <a:srgbClr val="000000"/>
            </a:solidFill>
            <a:latin typeface="Cambria"/>
            <a:cs typeface="Cambria"/>
          </a:endParaRPr>
        </a:p>
      </dgm:t>
    </dgm:pt>
    <dgm:pt modelId="{F0D40F79-6B35-A84F-9D2A-A85AFEAA413A}">
      <dgm:prSet/>
      <dgm:spPr/>
      <dgm:t>
        <a:bodyPr/>
        <a:lstStyle/>
        <a:p>
          <a:pPr rtl="0"/>
          <a:r>
            <a:rPr lang="en-US" b="0" i="0" baseline="0" dirty="0" smtClean="0">
              <a:solidFill>
                <a:srgbClr val="000000"/>
              </a:solidFill>
              <a:latin typeface="Cambria"/>
              <a:cs typeface="Cambria"/>
            </a:rPr>
            <a:t>A note may be made</a:t>
          </a:r>
          <a:r>
            <a:rPr lang="en-US" b="0" i="0" dirty="0" smtClean="0">
              <a:solidFill>
                <a:srgbClr val="000000"/>
              </a:solidFill>
              <a:latin typeface="Cambria"/>
              <a:cs typeface="Cambria"/>
            </a:rPr>
            <a:t> against each such entry</a:t>
          </a:r>
          <a:endParaRPr lang="en-US" dirty="0">
            <a:solidFill>
              <a:srgbClr val="000000"/>
            </a:solidFill>
            <a:latin typeface="Cambria"/>
            <a:cs typeface="Cambria"/>
          </a:endParaRPr>
        </a:p>
      </dgm:t>
    </dgm:pt>
    <dgm:pt modelId="{547F7690-FDF4-FC45-AF1A-91D10A9D33DF}" type="parTrans" cxnId="{58C56EEB-39A9-1249-BAF9-4DDA9C2B23CF}">
      <dgm:prSet/>
      <dgm:spPr/>
      <dgm:t>
        <a:bodyPr/>
        <a:lstStyle/>
        <a:p>
          <a:endParaRPr lang="en-US">
            <a:solidFill>
              <a:srgbClr val="000000"/>
            </a:solidFill>
            <a:latin typeface="Cambria"/>
            <a:cs typeface="Cambria"/>
          </a:endParaRPr>
        </a:p>
      </dgm:t>
    </dgm:pt>
    <dgm:pt modelId="{B604E249-781B-F24C-BE09-A8D8B4EDDA44}" type="sibTrans" cxnId="{58C56EEB-39A9-1249-BAF9-4DDA9C2B23CF}">
      <dgm:prSet/>
      <dgm:spPr/>
      <dgm:t>
        <a:bodyPr/>
        <a:lstStyle/>
        <a:p>
          <a:endParaRPr lang="en-US">
            <a:solidFill>
              <a:srgbClr val="000000"/>
            </a:solidFill>
            <a:latin typeface="Cambria"/>
            <a:cs typeface="Cambria"/>
          </a:endParaRPr>
        </a:p>
      </dgm:t>
    </dgm:pt>
    <dgm:pt modelId="{DF4761F6-C573-5741-9C6A-D498A5595937}" type="pres">
      <dgm:prSet presAssocID="{20F9151B-F3ED-3547-BAD2-25CF644E4FB3}" presName="linear" presStyleCnt="0">
        <dgm:presLayoutVars>
          <dgm:animLvl val="lvl"/>
          <dgm:resizeHandles val="exact"/>
        </dgm:presLayoutVars>
      </dgm:prSet>
      <dgm:spPr/>
      <dgm:t>
        <a:bodyPr/>
        <a:lstStyle/>
        <a:p>
          <a:endParaRPr lang="en-US"/>
        </a:p>
      </dgm:t>
    </dgm:pt>
    <dgm:pt modelId="{D1500B63-646E-8A49-B5A0-108734E7F6C4}" type="pres">
      <dgm:prSet presAssocID="{C4B040AF-137C-B44E-9C87-D9AA638A4317}" presName="parentText" presStyleLbl="node1" presStyleIdx="0" presStyleCnt="4" custScaleY="132434" custLinFactY="-3749" custLinFactNeighborY="-100000">
        <dgm:presLayoutVars>
          <dgm:chMax val="0"/>
          <dgm:bulletEnabled val="1"/>
        </dgm:presLayoutVars>
      </dgm:prSet>
      <dgm:spPr/>
      <dgm:t>
        <a:bodyPr/>
        <a:lstStyle/>
        <a:p>
          <a:endParaRPr lang="en-US"/>
        </a:p>
      </dgm:t>
    </dgm:pt>
    <dgm:pt modelId="{18719D38-088B-E540-9972-D62DA6F7D9D3}" type="pres">
      <dgm:prSet presAssocID="{4928C5B2-DD28-E648-A1A4-50268D693587}" presName="spacer" presStyleCnt="0"/>
      <dgm:spPr/>
    </dgm:pt>
    <dgm:pt modelId="{597A56F7-2792-DE4C-85DA-C02642DC9E41}" type="pres">
      <dgm:prSet presAssocID="{A5B34881-30A4-7643-AAD4-F5CC1488CFB6}" presName="parentText" presStyleLbl="node1" presStyleIdx="1" presStyleCnt="4" custScaleY="126506">
        <dgm:presLayoutVars>
          <dgm:chMax val="0"/>
          <dgm:bulletEnabled val="1"/>
        </dgm:presLayoutVars>
      </dgm:prSet>
      <dgm:spPr/>
      <dgm:t>
        <a:bodyPr/>
        <a:lstStyle/>
        <a:p>
          <a:endParaRPr lang="en-US"/>
        </a:p>
      </dgm:t>
    </dgm:pt>
    <dgm:pt modelId="{475F5D9C-1265-304C-8DDE-EA15D0ECC506}" type="pres">
      <dgm:prSet presAssocID="{CBC58583-E72F-4945-B615-07FC2C7ED998}" presName="spacer" presStyleCnt="0"/>
      <dgm:spPr/>
    </dgm:pt>
    <dgm:pt modelId="{600F1942-1451-F14E-9960-70F7D0D3DEA1}" type="pres">
      <dgm:prSet presAssocID="{EB96E90D-2A88-B24C-A669-18299553793E}" presName="parentText" presStyleLbl="node1" presStyleIdx="2" presStyleCnt="4">
        <dgm:presLayoutVars>
          <dgm:chMax val="0"/>
          <dgm:bulletEnabled val="1"/>
        </dgm:presLayoutVars>
      </dgm:prSet>
      <dgm:spPr/>
      <dgm:t>
        <a:bodyPr/>
        <a:lstStyle/>
        <a:p>
          <a:endParaRPr lang="en-US"/>
        </a:p>
      </dgm:t>
    </dgm:pt>
    <dgm:pt modelId="{6C3C4D01-8FC8-D442-983F-033D02BEECA4}" type="pres">
      <dgm:prSet presAssocID="{1AB39FFA-6289-9A48-8C4E-7D3EF90241E8}" presName="spacer" presStyleCnt="0"/>
      <dgm:spPr/>
    </dgm:pt>
    <dgm:pt modelId="{48D7B685-15B6-E849-B85F-08CE19C487CB}" type="pres">
      <dgm:prSet presAssocID="{F0D40F79-6B35-A84F-9D2A-A85AFEAA413A}" presName="parentText" presStyleLbl="node1" presStyleIdx="3" presStyleCnt="4">
        <dgm:presLayoutVars>
          <dgm:chMax val="0"/>
          <dgm:bulletEnabled val="1"/>
        </dgm:presLayoutVars>
      </dgm:prSet>
      <dgm:spPr/>
      <dgm:t>
        <a:bodyPr/>
        <a:lstStyle/>
        <a:p>
          <a:endParaRPr lang="en-US"/>
        </a:p>
      </dgm:t>
    </dgm:pt>
  </dgm:ptLst>
  <dgm:cxnLst>
    <dgm:cxn modelId="{55BAADC7-3846-754C-BB7E-0D75B494BD0F}" srcId="{20F9151B-F3ED-3547-BAD2-25CF644E4FB3}" destId="{EB96E90D-2A88-B24C-A669-18299553793E}" srcOrd="2" destOrd="0" parTransId="{F27B7184-82B2-3847-9759-C999AF9E8CA5}" sibTransId="{1AB39FFA-6289-9A48-8C4E-7D3EF90241E8}"/>
    <dgm:cxn modelId="{E0F825CF-1C02-4032-9D8C-36FD9C60E2BE}" type="presOf" srcId="{20F9151B-F3ED-3547-BAD2-25CF644E4FB3}" destId="{DF4761F6-C573-5741-9C6A-D498A5595937}" srcOrd="0" destOrd="0" presId="urn:microsoft.com/office/officeart/2005/8/layout/vList2"/>
    <dgm:cxn modelId="{6B00F8B1-F871-49A9-8DCA-2897120882E9}" type="presOf" srcId="{C4B040AF-137C-B44E-9C87-D9AA638A4317}" destId="{D1500B63-646E-8A49-B5A0-108734E7F6C4}" srcOrd="0" destOrd="0" presId="urn:microsoft.com/office/officeart/2005/8/layout/vList2"/>
    <dgm:cxn modelId="{149157D5-4E46-498E-B9A8-52CAB3484898}" type="presOf" srcId="{F0D40F79-6B35-A84F-9D2A-A85AFEAA413A}" destId="{48D7B685-15B6-E849-B85F-08CE19C487CB}" srcOrd="0" destOrd="0" presId="urn:microsoft.com/office/officeart/2005/8/layout/vList2"/>
    <dgm:cxn modelId="{600D8A6C-7DCC-5F4D-A1AC-F964C2986528}" srcId="{20F9151B-F3ED-3547-BAD2-25CF644E4FB3}" destId="{A5B34881-30A4-7643-AAD4-F5CC1488CFB6}" srcOrd="1" destOrd="0" parTransId="{F0FF3F1D-DFBD-4A47-9485-76D9FD4230F9}" sibTransId="{CBC58583-E72F-4945-B615-07FC2C7ED998}"/>
    <dgm:cxn modelId="{D136A782-9EE9-4423-9381-78CE8414205E}" type="presOf" srcId="{A5B34881-30A4-7643-AAD4-F5CC1488CFB6}" destId="{597A56F7-2792-DE4C-85DA-C02642DC9E41}" srcOrd="0" destOrd="0" presId="urn:microsoft.com/office/officeart/2005/8/layout/vList2"/>
    <dgm:cxn modelId="{D1B4F7A8-EEC4-43A5-9E45-71BAAD71F773}" type="presOf" srcId="{EB96E90D-2A88-B24C-A669-18299553793E}" destId="{600F1942-1451-F14E-9960-70F7D0D3DEA1}" srcOrd="0" destOrd="0" presId="urn:microsoft.com/office/officeart/2005/8/layout/vList2"/>
    <dgm:cxn modelId="{B2D86330-9D5F-AA4D-9EFF-D99266E551FC}" srcId="{20F9151B-F3ED-3547-BAD2-25CF644E4FB3}" destId="{C4B040AF-137C-B44E-9C87-D9AA638A4317}" srcOrd="0" destOrd="0" parTransId="{FCC78722-6CFD-4E45-885B-0D72455C7370}" sibTransId="{4928C5B2-DD28-E648-A1A4-50268D693587}"/>
    <dgm:cxn modelId="{58C56EEB-39A9-1249-BAF9-4DDA9C2B23CF}" srcId="{20F9151B-F3ED-3547-BAD2-25CF644E4FB3}" destId="{F0D40F79-6B35-A84F-9D2A-A85AFEAA413A}" srcOrd="3" destOrd="0" parTransId="{547F7690-FDF4-FC45-AF1A-91D10A9D33DF}" sibTransId="{B604E249-781B-F24C-BE09-A8D8B4EDDA44}"/>
    <dgm:cxn modelId="{32F1E303-6672-4342-A667-8903B83C4FC8}" type="presParOf" srcId="{DF4761F6-C573-5741-9C6A-D498A5595937}" destId="{D1500B63-646E-8A49-B5A0-108734E7F6C4}" srcOrd="0" destOrd="0" presId="urn:microsoft.com/office/officeart/2005/8/layout/vList2"/>
    <dgm:cxn modelId="{168D8273-AABD-4C30-875C-870C30823017}" type="presParOf" srcId="{DF4761F6-C573-5741-9C6A-D498A5595937}" destId="{18719D38-088B-E540-9972-D62DA6F7D9D3}" srcOrd="1" destOrd="0" presId="urn:microsoft.com/office/officeart/2005/8/layout/vList2"/>
    <dgm:cxn modelId="{08A0A588-3672-47F6-AAE0-712DFAE1F844}" type="presParOf" srcId="{DF4761F6-C573-5741-9C6A-D498A5595937}" destId="{597A56F7-2792-DE4C-85DA-C02642DC9E41}" srcOrd="2" destOrd="0" presId="urn:microsoft.com/office/officeart/2005/8/layout/vList2"/>
    <dgm:cxn modelId="{15CE7C80-6F53-484F-888C-63D6C9F6E80D}" type="presParOf" srcId="{DF4761F6-C573-5741-9C6A-D498A5595937}" destId="{475F5D9C-1265-304C-8DDE-EA15D0ECC506}" srcOrd="3" destOrd="0" presId="urn:microsoft.com/office/officeart/2005/8/layout/vList2"/>
    <dgm:cxn modelId="{E2245B97-16CE-482F-ADF8-988E4274776B}" type="presParOf" srcId="{DF4761F6-C573-5741-9C6A-D498A5595937}" destId="{600F1942-1451-F14E-9960-70F7D0D3DEA1}" srcOrd="4" destOrd="0" presId="urn:microsoft.com/office/officeart/2005/8/layout/vList2"/>
    <dgm:cxn modelId="{C0F0CEB9-40E8-459A-8C44-860AB15DEFF3}" type="presParOf" srcId="{DF4761F6-C573-5741-9C6A-D498A5595937}" destId="{6C3C4D01-8FC8-D442-983F-033D02BEECA4}" srcOrd="5" destOrd="0" presId="urn:microsoft.com/office/officeart/2005/8/layout/vList2"/>
    <dgm:cxn modelId="{E069BCF9-C872-4431-9A61-8799454A09C8}" type="presParOf" srcId="{DF4761F6-C573-5741-9C6A-D498A5595937}" destId="{48D7B685-15B6-E849-B85F-08CE19C487C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B8DD18C-B5AB-D240-9234-766738518F35}"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6C7E1792-F9CA-3A40-945A-72AF51EA088E}">
      <dgm:prSet custT="1"/>
      <dgm:spPr/>
      <dgm:t>
        <a:bodyPr/>
        <a:lstStyle/>
        <a:p>
          <a:pPr rtl="0"/>
          <a:r>
            <a:rPr lang="en-US" sz="4000" b="1" dirty="0" smtClean="0">
              <a:solidFill>
                <a:srgbClr val="000000"/>
              </a:solidFill>
              <a:latin typeface="Cambria"/>
              <a:cs typeface="Cambria"/>
            </a:rPr>
            <a:t>Permitting elector to vote</a:t>
          </a:r>
          <a:endParaRPr lang="en-US" sz="4000" dirty="0">
            <a:solidFill>
              <a:srgbClr val="000000"/>
            </a:solidFill>
            <a:latin typeface="Cambria"/>
            <a:cs typeface="Cambria"/>
          </a:endParaRPr>
        </a:p>
      </dgm:t>
    </dgm:pt>
    <dgm:pt modelId="{0B581395-6B55-3B40-96AF-A9E221D81189}" type="parTrans" cxnId="{E6EA0037-9E49-C84E-B80C-170E05C48DF1}">
      <dgm:prSet/>
      <dgm:spPr/>
      <dgm:t>
        <a:bodyPr/>
        <a:lstStyle/>
        <a:p>
          <a:endParaRPr lang="en-US" sz="2200">
            <a:solidFill>
              <a:srgbClr val="000000"/>
            </a:solidFill>
            <a:latin typeface="Cambria"/>
            <a:cs typeface="Cambria"/>
          </a:endParaRPr>
        </a:p>
      </dgm:t>
    </dgm:pt>
    <dgm:pt modelId="{56654429-8C70-CC4A-A707-206A3D2B675C}" type="sibTrans" cxnId="{E6EA0037-9E49-C84E-B80C-170E05C48DF1}">
      <dgm:prSet/>
      <dgm:spPr/>
      <dgm:t>
        <a:bodyPr/>
        <a:lstStyle/>
        <a:p>
          <a:endParaRPr lang="en-US" sz="2200">
            <a:solidFill>
              <a:srgbClr val="000000"/>
            </a:solidFill>
            <a:latin typeface="Cambria"/>
            <a:cs typeface="Cambria"/>
          </a:endParaRPr>
        </a:p>
      </dgm:t>
    </dgm:pt>
    <dgm:pt modelId="{7962D80E-CCC5-8846-B3BC-83707A4725D2}">
      <dgm:prSet custT="1"/>
      <dgm:spPr/>
      <dgm:t>
        <a:bodyPr/>
        <a:lstStyle/>
        <a:p>
          <a:pPr rtl="0"/>
          <a:r>
            <a:rPr lang="en-US" sz="2200" dirty="0" smtClean="0">
              <a:solidFill>
                <a:srgbClr val="000000"/>
              </a:solidFill>
              <a:latin typeface="Cambria"/>
              <a:cs typeface="Cambria"/>
            </a:rPr>
            <a:t>After elector comes with the voter's slip, the Third polling officer in-charge will take the voter's slip from him, check his finger for ink and allow him to vote. </a:t>
          </a:r>
          <a:endParaRPr lang="en-US" sz="2200" dirty="0">
            <a:solidFill>
              <a:srgbClr val="000000"/>
            </a:solidFill>
            <a:latin typeface="Cambria"/>
            <a:cs typeface="Cambria"/>
          </a:endParaRPr>
        </a:p>
      </dgm:t>
    </dgm:pt>
    <dgm:pt modelId="{EB5CF7C5-72E1-AB4F-AD5F-19180202400D}" type="parTrans" cxnId="{AB37FC5F-4C36-6542-9A5F-BDB4AD4B46F6}">
      <dgm:prSet/>
      <dgm:spPr/>
      <dgm:t>
        <a:bodyPr/>
        <a:lstStyle/>
        <a:p>
          <a:endParaRPr lang="en-US" sz="2200">
            <a:solidFill>
              <a:srgbClr val="000000"/>
            </a:solidFill>
            <a:latin typeface="Cambria"/>
            <a:cs typeface="Cambria"/>
          </a:endParaRPr>
        </a:p>
      </dgm:t>
    </dgm:pt>
    <dgm:pt modelId="{38AC2F77-0509-AC48-A186-A29CD9A02CB3}" type="sibTrans" cxnId="{AB37FC5F-4C36-6542-9A5F-BDB4AD4B46F6}">
      <dgm:prSet/>
      <dgm:spPr/>
      <dgm:t>
        <a:bodyPr/>
        <a:lstStyle/>
        <a:p>
          <a:endParaRPr lang="en-US" sz="2200">
            <a:solidFill>
              <a:srgbClr val="000000"/>
            </a:solidFill>
            <a:latin typeface="Cambria"/>
            <a:cs typeface="Cambria"/>
          </a:endParaRPr>
        </a:p>
      </dgm:t>
    </dgm:pt>
    <dgm:pt modelId="{A35DCB2B-B65A-534D-9951-D54BD09E87ED}">
      <dgm:prSet custT="1"/>
      <dgm:spPr/>
      <dgm:t>
        <a:bodyPr/>
        <a:lstStyle/>
        <a:p>
          <a:pPr rtl="0"/>
          <a:r>
            <a:rPr lang="en-US" sz="2200" dirty="0" smtClean="0">
              <a:solidFill>
                <a:srgbClr val="000000"/>
              </a:solidFill>
              <a:latin typeface="Cambria"/>
              <a:cs typeface="Cambria"/>
            </a:rPr>
            <a:t>All voter’s slips will be preserved and kept after sealing in a separate cover </a:t>
          </a:r>
          <a:endParaRPr lang="en-US" sz="2200" dirty="0">
            <a:solidFill>
              <a:srgbClr val="000000"/>
            </a:solidFill>
            <a:latin typeface="Cambria"/>
            <a:cs typeface="Cambria"/>
          </a:endParaRPr>
        </a:p>
      </dgm:t>
    </dgm:pt>
    <dgm:pt modelId="{22FAC60F-89DD-AA46-9B71-0D26807B069D}" type="parTrans" cxnId="{481433DB-A26E-2948-87B5-5FDB0FB7052C}">
      <dgm:prSet/>
      <dgm:spPr/>
      <dgm:t>
        <a:bodyPr/>
        <a:lstStyle/>
        <a:p>
          <a:endParaRPr lang="en-US" sz="2200">
            <a:solidFill>
              <a:srgbClr val="000000"/>
            </a:solidFill>
            <a:latin typeface="Cambria"/>
            <a:cs typeface="Cambria"/>
          </a:endParaRPr>
        </a:p>
      </dgm:t>
    </dgm:pt>
    <dgm:pt modelId="{3D454D3C-2F66-7D44-9A5A-8827AECF1A00}" type="sibTrans" cxnId="{481433DB-A26E-2948-87B5-5FDB0FB7052C}">
      <dgm:prSet/>
      <dgm:spPr/>
      <dgm:t>
        <a:bodyPr/>
        <a:lstStyle/>
        <a:p>
          <a:endParaRPr lang="en-US" sz="2200">
            <a:solidFill>
              <a:srgbClr val="000000"/>
            </a:solidFill>
            <a:latin typeface="Cambria"/>
            <a:cs typeface="Cambria"/>
          </a:endParaRPr>
        </a:p>
      </dgm:t>
    </dgm:pt>
    <dgm:pt modelId="{113029DE-6E1B-5548-BE63-482F5A821308}">
      <dgm:prSet custT="1"/>
      <dgm:spPr/>
      <dgm:t>
        <a:bodyPr/>
        <a:lstStyle/>
        <a:p>
          <a:pPr rtl="0"/>
          <a:r>
            <a:rPr lang="en-US" sz="2200" dirty="0" smtClean="0">
              <a:solidFill>
                <a:srgbClr val="000000"/>
              </a:solidFill>
              <a:latin typeface="Cambria"/>
              <a:cs typeface="Cambria"/>
            </a:rPr>
            <a:t>After the voter slip is collected from the elector, his left forefinger shall be checked by you/third polling officer in-charge and the elector will be directed to record his vote. </a:t>
          </a:r>
          <a:endParaRPr lang="en-US" sz="2200" dirty="0">
            <a:solidFill>
              <a:srgbClr val="000000"/>
            </a:solidFill>
            <a:latin typeface="Cambria"/>
            <a:cs typeface="Cambria"/>
          </a:endParaRPr>
        </a:p>
      </dgm:t>
    </dgm:pt>
    <dgm:pt modelId="{14D49EDD-2D9F-0F48-B1F1-1C63E2B26CEE}" type="parTrans" cxnId="{F6EB3D84-23B9-D447-8D5A-23136B0B4EA6}">
      <dgm:prSet/>
      <dgm:spPr/>
      <dgm:t>
        <a:bodyPr/>
        <a:lstStyle/>
        <a:p>
          <a:endParaRPr lang="en-US" sz="2200">
            <a:solidFill>
              <a:srgbClr val="000000"/>
            </a:solidFill>
            <a:latin typeface="Cambria"/>
            <a:cs typeface="Cambria"/>
          </a:endParaRPr>
        </a:p>
      </dgm:t>
    </dgm:pt>
    <dgm:pt modelId="{66B6AF40-7049-F649-8F70-E3787A51AA13}" type="sibTrans" cxnId="{F6EB3D84-23B9-D447-8D5A-23136B0B4EA6}">
      <dgm:prSet/>
      <dgm:spPr/>
      <dgm:t>
        <a:bodyPr/>
        <a:lstStyle/>
        <a:p>
          <a:endParaRPr lang="en-US" sz="2200">
            <a:solidFill>
              <a:srgbClr val="000000"/>
            </a:solidFill>
            <a:latin typeface="Cambria"/>
            <a:cs typeface="Cambria"/>
          </a:endParaRPr>
        </a:p>
      </dgm:t>
    </dgm:pt>
    <dgm:pt modelId="{03FBEB81-DD28-2844-B2E0-7BB13F58D944}" type="pres">
      <dgm:prSet presAssocID="{CB8DD18C-B5AB-D240-9234-766738518F35}" presName="Name0" presStyleCnt="0">
        <dgm:presLayoutVars>
          <dgm:chPref val="1"/>
          <dgm:dir/>
          <dgm:animOne val="branch"/>
          <dgm:animLvl val="lvl"/>
          <dgm:resizeHandles/>
        </dgm:presLayoutVars>
      </dgm:prSet>
      <dgm:spPr/>
      <dgm:t>
        <a:bodyPr/>
        <a:lstStyle/>
        <a:p>
          <a:endParaRPr lang="en-US"/>
        </a:p>
      </dgm:t>
    </dgm:pt>
    <dgm:pt modelId="{F2F83F3F-369F-9940-A3A3-AD5308AFE54D}" type="pres">
      <dgm:prSet presAssocID="{6C7E1792-F9CA-3A40-945A-72AF51EA088E}" presName="vertOne" presStyleCnt="0"/>
      <dgm:spPr/>
    </dgm:pt>
    <dgm:pt modelId="{4CBBA123-9A8F-944C-BAEE-E7ACB2998A05}" type="pres">
      <dgm:prSet presAssocID="{6C7E1792-F9CA-3A40-945A-72AF51EA088E}" presName="txOne" presStyleLbl="node0" presStyleIdx="0" presStyleCnt="1" custScaleY="35157">
        <dgm:presLayoutVars>
          <dgm:chPref val="3"/>
        </dgm:presLayoutVars>
      </dgm:prSet>
      <dgm:spPr/>
      <dgm:t>
        <a:bodyPr/>
        <a:lstStyle/>
        <a:p>
          <a:endParaRPr lang="en-US"/>
        </a:p>
      </dgm:t>
    </dgm:pt>
    <dgm:pt modelId="{64B9063D-2ADD-A14D-A62D-8A8FA2C2463E}" type="pres">
      <dgm:prSet presAssocID="{6C7E1792-F9CA-3A40-945A-72AF51EA088E}" presName="parTransOne" presStyleCnt="0"/>
      <dgm:spPr/>
    </dgm:pt>
    <dgm:pt modelId="{55665913-5096-2B40-B088-B81E6E046FC4}" type="pres">
      <dgm:prSet presAssocID="{6C7E1792-F9CA-3A40-945A-72AF51EA088E}" presName="horzOne" presStyleCnt="0"/>
      <dgm:spPr/>
    </dgm:pt>
    <dgm:pt modelId="{3432AF7F-AFE3-474E-9C22-8EF35A3BD501}" type="pres">
      <dgm:prSet presAssocID="{7962D80E-CCC5-8846-B3BC-83707A4725D2}" presName="vertTwo" presStyleCnt="0"/>
      <dgm:spPr/>
    </dgm:pt>
    <dgm:pt modelId="{60AEE58E-B3C8-464B-9802-F09F9EF86B70}" type="pres">
      <dgm:prSet presAssocID="{7962D80E-CCC5-8846-B3BC-83707A4725D2}" presName="txTwo" presStyleLbl="node2" presStyleIdx="0" presStyleCnt="3">
        <dgm:presLayoutVars>
          <dgm:chPref val="3"/>
        </dgm:presLayoutVars>
      </dgm:prSet>
      <dgm:spPr/>
      <dgm:t>
        <a:bodyPr/>
        <a:lstStyle/>
        <a:p>
          <a:endParaRPr lang="en-US"/>
        </a:p>
      </dgm:t>
    </dgm:pt>
    <dgm:pt modelId="{0C524D81-04C8-064F-ADD1-60475B579640}" type="pres">
      <dgm:prSet presAssocID="{7962D80E-CCC5-8846-B3BC-83707A4725D2}" presName="horzTwo" presStyleCnt="0"/>
      <dgm:spPr/>
    </dgm:pt>
    <dgm:pt modelId="{94CADFFE-018B-A941-9D8B-CF0DA9873433}" type="pres">
      <dgm:prSet presAssocID="{38AC2F77-0509-AC48-A186-A29CD9A02CB3}" presName="sibSpaceTwo" presStyleCnt="0"/>
      <dgm:spPr/>
    </dgm:pt>
    <dgm:pt modelId="{B770CF34-B68D-BE4B-ABE3-AFBE2E60475B}" type="pres">
      <dgm:prSet presAssocID="{A35DCB2B-B65A-534D-9951-D54BD09E87ED}" presName="vertTwo" presStyleCnt="0"/>
      <dgm:spPr/>
    </dgm:pt>
    <dgm:pt modelId="{D350F58E-6D40-D944-B02D-A02007A98D28}" type="pres">
      <dgm:prSet presAssocID="{A35DCB2B-B65A-534D-9951-D54BD09E87ED}" presName="txTwo" presStyleLbl="node2" presStyleIdx="1" presStyleCnt="3">
        <dgm:presLayoutVars>
          <dgm:chPref val="3"/>
        </dgm:presLayoutVars>
      </dgm:prSet>
      <dgm:spPr/>
      <dgm:t>
        <a:bodyPr/>
        <a:lstStyle/>
        <a:p>
          <a:endParaRPr lang="en-US"/>
        </a:p>
      </dgm:t>
    </dgm:pt>
    <dgm:pt modelId="{B8E1529D-C094-0E4C-8BC9-98091C966BBC}" type="pres">
      <dgm:prSet presAssocID="{A35DCB2B-B65A-534D-9951-D54BD09E87ED}" presName="horzTwo" presStyleCnt="0"/>
      <dgm:spPr/>
    </dgm:pt>
    <dgm:pt modelId="{E773D2CA-1A6B-844B-B69B-A9FB71D0FB62}" type="pres">
      <dgm:prSet presAssocID="{3D454D3C-2F66-7D44-9A5A-8827AECF1A00}" presName="sibSpaceTwo" presStyleCnt="0"/>
      <dgm:spPr/>
    </dgm:pt>
    <dgm:pt modelId="{8374BE7D-01D6-1143-B58C-3D695DD1B929}" type="pres">
      <dgm:prSet presAssocID="{113029DE-6E1B-5548-BE63-482F5A821308}" presName="vertTwo" presStyleCnt="0"/>
      <dgm:spPr/>
    </dgm:pt>
    <dgm:pt modelId="{4CA30C72-546E-5343-AC46-CBB7061A19EE}" type="pres">
      <dgm:prSet presAssocID="{113029DE-6E1B-5548-BE63-482F5A821308}" presName="txTwo" presStyleLbl="node2" presStyleIdx="2" presStyleCnt="3">
        <dgm:presLayoutVars>
          <dgm:chPref val="3"/>
        </dgm:presLayoutVars>
      </dgm:prSet>
      <dgm:spPr/>
      <dgm:t>
        <a:bodyPr/>
        <a:lstStyle/>
        <a:p>
          <a:endParaRPr lang="en-US"/>
        </a:p>
      </dgm:t>
    </dgm:pt>
    <dgm:pt modelId="{725B771B-6EE0-4443-A390-10E5FEE15845}" type="pres">
      <dgm:prSet presAssocID="{113029DE-6E1B-5548-BE63-482F5A821308}" presName="horzTwo" presStyleCnt="0"/>
      <dgm:spPr/>
    </dgm:pt>
  </dgm:ptLst>
  <dgm:cxnLst>
    <dgm:cxn modelId="{481433DB-A26E-2948-87B5-5FDB0FB7052C}" srcId="{6C7E1792-F9CA-3A40-945A-72AF51EA088E}" destId="{A35DCB2B-B65A-534D-9951-D54BD09E87ED}" srcOrd="1" destOrd="0" parTransId="{22FAC60F-89DD-AA46-9B71-0D26807B069D}" sibTransId="{3D454D3C-2F66-7D44-9A5A-8827AECF1A00}"/>
    <dgm:cxn modelId="{669E42C3-473C-4BFA-8114-859E7FAE0566}" type="presOf" srcId="{6C7E1792-F9CA-3A40-945A-72AF51EA088E}" destId="{4CBBA123-9A8F-944C-BAEE-E7ACB2998A05}" srcOrd="0" destOrd="0" presId="urn:microsoft.com/office/officeart/2005/8/layout/hierarchy4"/>
    <dgm:cxn modelId="{3B6EA5C9-237B-41B2-AC74-261E5A15572C}" type="presOf" srcId="{CB8DD18C-B5AB-D240-9234-766738518F35}" destId="{03FBEB81-DD28-2844-B2E0-7BB13F58D944}" srcOrd="0" destOrd="0" presId="urn:microsoft.com/office/officeart/2005/8/layout/hierarchy4"/>
    <dgm:cxn modelId="{E6EA0037-9E49-C84E-B80C-170E05C48DF1}" srcId="{CB8DD18C-B5AB-D240-9234-766738518F35}" destId="{6C7E1792-F9CA-3A40-945A-72AF51EA088E}" srcOrd="0" destOrd="0" parTransId="{0B581395-6B55-3B40-96AF-A9E221D81189}" sibTransId="{56654429-8C70-CC4A-A707-206A3D2B675C}"/>
    <dgm:cxn modelId="{F6EB3D84-23B9-D447-8D5A-23136B0B4EA6}" srcId="{6C7E1792-F9CA-3A40-945A-72AF51EA088E}" destId="{113029DE-6E1B-5548-BE63-482F5A821308}" srcOrd="2" destOrd="0" parTransId="{14D49EDD-2D9F-0F48-B1F1-1C63E2B26CEE}" sibTransId="{66B6AF40-7049-F649-8F70-E3787A51AA13}"/>
    <dgm:cxn modelId="{0E5E4568-2169-4209-9D1E-B822424097BE}" type="presOf" srcId="{113029DE-6E1B-5548-BE63-482F5A821308}" destId="{4CA30C72-546E-5343-AC46-CBB7061A19EE}" srcOrd="0" destOrd="0" presId="urn:microsoft.com/office/officeart/2005/8/layout/hierarchy4"/>
    <dgm:cxn modelId="{090463E2-6981-4B2A-9212-0528A03724A0}" type="presOf" srcId="{7962D80E-CCC5-8846-B3BC-83707A4725D2}" destId="{60AEE58E-B3C8-464B-9802-F09F9EF86B70}" srcOrd="0" destOrd="0" presId="urn:microsoft.com/office/officeart/2005/8/layout/hierarchy4"/>
    <dgm:cxn modelId="{B9593337-550A-40A8-81F3-F0F2014F82B1}" type="presOf" srcId="{A35DCB2B-B65A-534D-9951-D54BD09E87ED}" destId="{D350F58E-6D40-D944-B02D-A02007A98D28}" srcOrd="0" destOrd="0" presId="urn:microsoft.com/office/officeart/2005/8/layout/hierarchy4"/>
    <dgm:cxn modelId="{AB37FC5F-4C36-6542-9A5F-BDB4AD4B46F6}" srcId="{6C7E1792-F9CA-3A40-945A-72AF51EA088E}" destId="{7962D80E-CCC5-8846-B3BC-83707A4725D2}" srcOrd="0" destOrd="0" parTransId="{EB5CF7C5-72E1-AB4F-AD5F-19180202400D}" sibTransId="{38AC2F77-0509-AC48-A186-A29CD9A02CB3}"/>
    <dgm:cxn modelId="{F50A8731-5428-4B4C-B902-7A9A6D0F8640}" type="presParOf" srcId="{03FBEB81-DD28-2844-B2E0-7BB13F58D944}" destId="{F2F83F3F-369F-9940-A3A3-AD5308AFE54D}" srcOrd="0" destOrd="0" presId="urn:microsoft.com/office/officeart/2005/8/layout/hierarchy4"/>
    <dgm:cxn modelId="{91EACDEA-2EE9-4443-9206-AD6ADF79EB31}" type="presParOf" srcId="{F2F83F3F-369F-9940-A3A3-AD5308AFE54D}" destId="{4CBBA123-9A8F-944C-BAEE-E7ACB2998A05}" srcOrd="0" destOrd="0" presId="urn:microsoft.com/office/officeart/2005/8/layout/hierarchy4"/>
    <dgm:cxn modelId="{FC928FAA-F45F-46DC-A634-13F452730578}" type="presParOf" srcId="{F2F83F3F-369F-9940-A3A3-AD5308AFE54D}" destId="{64B9063D-2ADD-A14D-A62D-8A8FA2C2463E}" srcOrd="1" destOrd="0" presId="urn:microsoft.com/office/officeart/2005/8/layout/hierarchy4"/>
    <dgm:cxn modelId="{7AE5A55C-97D3-458C-AE44-ACFBA21CAE73}" type="presParOf" srcId="{F2F83F3F-369F-9940-A3A3-AD5308AFE54D}" destId="{55665913-5096-2B40-B088-B81E6E046FC4}" srcOrd="2" destOrd="0" presId="urn:microsoft.com/office/officeart/2005/8/layout/hierarchy4"/>
    <dgm:cxn modelId="{52EA74AD-DE02-45D9-8861-B1B141F44B91}" type="presParOf" srcId="{55665913-5096-2B40-B088-B81E6E046FC4}" destId="{3432AF7F-AFE3-474E-9C22-8EF35A3BD501}" srcOrd="0" destOrd="0" presId="urn:microsoft.com/office/officeart/2005/8/layout/hierarchy4"/>
    <dgm:cxn modelId="{C733D88A-1ED9-4F7A-828D-F15236B855DA}" type="presParOf" srcId="{3432AF7F-AFE3-474E-9C22-8EF35A3BD501}" destId="{60AEE58E-B3C8-464B-9802-F09F9EF86B70}" srcOrd="0" destOrd="0" presId="urn:microsoft.com/office/officeart/2005/8/layout/hierarchy4"/>
    <dgm:cxn modelId="{28EB5D3A-BA90-4A63-AFD9-7B21533BE264}" type="presParOf" srcId="{3432AF7F-AFE3-474E-9C22-8EF35A3BD501}" destId="{0C524D81-04C8-064F-ADD1-60475B579640}" srcOrd="1" destOrd="0" presId="urn:microsoft.com/office/officeart/2005/8/layout/hierarchy4"/>
    <dgm:cxn modelId="{9C368315-0E02-4F54-834E-BA93B821F71B}" type="presParOf" srcId="{55665913-5096-2B40-B088-B81E6E046FC4}" destId="{94CADFFE-018B-A941-9D8B-CF0DA9873433}" srcOrd="1" destOrd="0" presId="urn:microsoft.com/office/officeart/2005/8/layout/hierarchy4"/>
    <dgm:cxn modelId="{C6E3F3AA-1F98-43CA-974F-9FD091109F94}" type="presParOf" srcId="{55665913-5096-2B40-B088-B81E6E046FC4}" destId="{B770CF34-B68D-BE4B-ABE3-AFBE2E60475B}" srcOrd="2" destOrd="0" presId="urn:microsoft.com/office/officeart/2005/8/layout/hierarchy4"/>
    <dgm:cxn modelId="{0CEA2CE5-A623-48F3-910E-B3C1E00BD9C9}" type="presParOf" srcId="{B770CF34-B68D-BE4B-ABE3-AFBE2E60475B}" destId="{D350F58E-6D40-D944-B02D-A02007A98D28}" srcOrd="0" destOrd="0" presId="urn:microsoft.com/office/officeart/2005/8/layout/hierarchy4"/>
    <dgm:cxn modelId="{B1634E85-1FC3-4495-9FE5-8953F77FBC86}" type="presParOf" srcId="{B770CF34-B68D-BE4B-ABE3-AFBE2E60475B}" destId="{B8E1529D-C094-0E4C-8BC9-98091C966BBC}" srcOrd="1" destOrd="0" presId="urn:microsoft.com/office/officeart/2005/8/layout/hierarchy4"/>
    <dgm:cxn modelId="{6488F5C0-A6D4-4432-8203-A504FA4AC7C2}" type="presParOf" srcId="{55665913-5096-2B40-B088-B81E6E046FC4}" destId="{E773D2CA-1A6B-844B-B69B-A9FB71D0FB62}" srcOrd="3" destOrd="0" presId="urn:microsoft.com/office/officeart/2005/8/layout/hierarchy4"/>
    <dgm:cxn modelId="{E87BA07C-C3CE-4B30-9C6E-1AD13F2F0499}" type="presParOf" srcId="{55665913-5096-2B40-B088-B81E6E046FC4}" destId="{8374BE7D-01D6-1143-B58C-3D695DD1B929}" srcOrd="4" destOrd="0" presId="urn:microsoft.com/office/officeart/2005/8/layout/hierarchy4"/>
    <dgm:cxn modelId="{50AAC58A-2E34-48D3-9264-B5E3BCF0FBA6}" type="presParOf" srcId="{8374BE7D-01D6-1143-B58C-3D695DD1B929}" destId="{4CA30C72-546E-5343-AC46-CBB7061A19EE}" srcOrd="0" destOrd="0" presId="urn:microsoft.com/office/officeart/2005/8/layout/hierarchy4"/>
    <dgm:cxn modelId="{371B1E51-1329-49B3-87E7-F05F92D40297}" type="presParOf" srcId="{8374BE7D-01D6-1143-B58C-3D695DD1B929}" destId="{725B771B-6EE0-4443-A390-10E5FEE1584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847872F-4F5E-BB49-88F0-4F5C865BACF1}" type="doc">
      <dgm:prSet loTypeId="urn:microsoft.com/office/officeart/2005/8/layout/process4" loCatId="" qsTypeId="urn:microsoft.com/office/officeart/2005/8/quickstyle/simple2" qsCatId="simple" csTypeId="urn:microsoft.com/office/officeart/2005/8/colors/accent3_2" csCatId="accent3" phldr="1"/>
      <dgm:spPr/>
      <dgm:t>
        <a:bodyPr/>
        <a:lstStyle/>
        <a:p>
          <a:endParaRPr lang="en-US"/>
        </a:p>
      </dgm:t>
    </dgm:pt>
    <dgm:pt modelId="{4C289014-D08C-3642-A282-D8E3952D0A16}">
      <dgm:prSet custT="1"/>
      <dgm:spPr/>
      <dgm:t>
        <a:bodyPr/>
        <a:lstStyle/>
        <a:p>
          <a:pPr rtl="0"/>
          <a:r>
            <a:rPr lang="en-US" sz="2300" dirty="0" smtClean="0">
              <a:solidFill>
                <a:schemeClr val="tx1"/>
              </a:solidFill>
              <a:latin typeface="Cambria"/>
              <a:cs typeface="Cambria"/>
            </a:rPr>
            <a:t>The ballot unit(s) has to be activated by you/third polling officer in-charge by pressing that unit, the 'Busy' lamp will glow red and simultaneously the 'Ready' lamp will start glowing green</a:t>
          </a:r>
          <a:endParaRPr lang="en-US" sz="2300" dirty="0">
            <a:solidFill>
              <a:schemeClr val="tx1"/>
            </a:solidFill>
            <a:latin typeface="Cambria"/>
            <a:cs typeface="Cambria"/>
          </a:endParaRPr>
        </a:p>
      </dgm:t>
    </dgm:pt>
    <dgm:pt modelId="{DB4659FB-669F-2744-BDBE-EB2A33E1D672}" type="parTrans" cxnId="{62A0441F-55A6-BA46-B107-CE5303EC6BC6}">
      <dgm:prSet/>
      <dgm:spPr/>
      <dgm:t>
        <a:bodyPr/>
        <a:lstStyle/>
        <a:p>
          <a:endParaRPr lang="en-US" sz="2300">
            <a:solidFill>
              <a:srgbClr val="000000"/>
            </a:solidFill>
            <a:latin typeface="Cambria"/>
            <a:cs typeface="Cambria"/>
          </a:endParaRPr>
        </a:p>
      </dgm:t>
    </dgm:pt>
    <dgm:pt modelId="{951275CE-8EC8-B94A-B955-3470FCC899F0}" type="sibTrans" cxnId="{62A0441F-55A6-BA46-B107-CE5303EC6BC6}">
      <dgm:prSet/>
      <dgm:spPr/>
      <dgm:t>
        <a:bodyPr/>
        <a:lstStyle/>
        <a:p>
          <a:endParaRPr lang="en-US" sz="2300">
            <a:solidFill>
              <a:srgbClr val="000000"/>
            </a:solidFill>
            <a:latin typeface="Cambria"/>
            <a:cs typeface="Cambria"/>
          </a:endParaRPr>
        </a:p>
      </dgm:t>
    </dgm:pt>
    <dgm:pt modelId="{238964CA-A719-0440-B50C-9F25B43C4D2C}">
      <dgm:prSet custT="1"/>
      <dgm:spPr/>
      <dgm:t>
        <a:bodyPr/>
        <a:lstStyle/>
        <a:p>
          <a:pPr rtl="0"/>
          <a:r>
            <a:rPr lang="en-US" sz="2300" dirty="0" smtClean="0">
              <a:solidFill>
                <a:schemeClr val="tx1"/>
              </a:solidFill>
              <a:latin typeface="Cambria"/>
              <a:cs typeface="Cambria"/>
            </a:rPr>
            <a:t>The elector will record his vote by pressing the 'Blue Button ’on the ballot unit against the name and symbol of the contesting candidate of his choice.</a:t>
          </a:r>
          <a:endParaRPr lang="en-US" sz="2300" dirty="0">
            <a:solidFill>
              <a:schemeClr val="tx1"/>
            </a:solidFill>
            <a:latin typeface="Cambria"/>
            <a:cs typeface="Cambria"/>
          </a:endParaRPr>
        </a:p>
      </dgm:t>
    </dgm:pt>
    <dgm:pt modelId="{717A3CB0-4D5F-C441-8A83-F885F6F58663}" type="parTrans" cxnId="{9C39704A-A049-B648-9B9A-A19403A7410E}">
      <dgm:prSet/>
      <dgm:spPr/>
      <dgm:t>
        <a:bodyPr/>
        <a:lstStyle/>
        <a:p>
          <a:endParaRPr lang="en-US" sz="2300">
            <a:solidFill>
              <a:srgbClr val="000000"/>
            </a:solidFill>
            <a:latin typeface="Cambria"/>
            <a:cs typeface="Cambria"/>
          </a:endParaRPr>
        </a:p>
      </dgm:t>
    </dgm:pt>
    <dgm:pt modelId="{20D8F99C-F79C-B74A-903B-E560E3C7073B}" type="sibTrans" cxnId="{9C39704A-A049-B648-9B9A-A19403A7410E}">
      <dgm:prSet/>
      <dgm:spPr/>
      <dgm:t>
        <a:bodyPr/>
        <a:lstStyle/>
        <a:p>
          <a:endParaRPr lang="en-US" sz="2300">
            <a:solidFill>
              <a:srgbClr val="000000"/>
            </a:solidFill>
            <a:latin typeface="Cambria"/>
            <a:cs typeface="Cambria"/>
          </a:endParaRPr>
        </a:p>
      </dgm:t>
    </dgm:pt>
    <dgm:pt modelId="{1ACB54FF-4216-034F-B13B-DCA21671D64A}" type="pres">
      <dgm:prSet presAssocID="{8847872F-4F5E-BB49-88F0-4F5C865BACF1}" presName="Name0" presStyleCnt="0">
        <dgm:presLayoutVars>
          <dgm:dir/>
          <dgm:animLvl val="lvl"/>
          <dgm:resizeHandles val="exact"/>
        </dgm:presLayoutVars>
      </dgm:prSet>
      <dgm:spPr/>
      <dgm:t>
        <a:bodyPr/>
        <a:lstStyle/>
        <a:p>
          <a:endParaRPr lang="en-US"/>
        </a:p>
      </dgm:t>
    </dgm:pt>
    <dgm:pt modelId="{93CB0F77-0A2E-C842-9F9D-8D3354CD4CCF}" type="pres">
      <dgm:prSet presAssocID="{238964CA-A719-0440-B50C-9F25B43C4D2C}" presName="boxAndChildren" presStyleCnt="0"/>
      <dgm:spPr/>
    </dgm:pt>
    <dgm:pt modelId="{33424388-B581-4A48-B878-8399F08AB2EC}" type="pres">
      <dgm:prSet presAssocID="{238964CA-A719-0440-B50C-9F25B43C4D2C}" presName="parentTextBox" presStyleLbl="node1" presStyleIdx="0" presStyleCnt="2"/>
      <dgm:spPr/>
      <dgm:t>
        <a:bodyPr/>
        <a:lstStyle/>
        <a:p>
          <a:endParaRPr lang="en-US"/>
        </a:p>
      </dgm:t>
    </dgm:pt>
    <dgm:pt modelId="{5D3C498F-F13C-B645-86F7-23E19232AD00}" type="pres">
      <dgm:prSet presAssocID="{951275CE-8EC8-B94A-B955-3470FCC899F0}" presName="sp" presStyleCnt="0"/>
      <dgm:spPr/>
    </dgm:pt>
    <dgm:pt modelId="{B07F6444-7CA4-0747-9508-9F846E8BC48C}" type="pres">
      <dgm:prSet presAssocID="{4C289014-D08C-3642-A282-D8E3952D0A16}" presName="arrowAndChildren" presStyleCnt="0"/>
      <dgm:spPr/>
    </dgm:pt>
    <dgm:pt modelId="{1FF070A5-3F86-2446-9635-48F8B3ECB8C6}" type="pres">
      <dgm:prSet presAssocID="{4C289014-D08C-3642-A282-D8E3952D0A16}" presName="parentTextArrow" presStyleLbl="node1" presStyleIdx="1" presStyleCnt="2" custLinFactNeighborY="13022"/>
      <dgm:spPr/>
      <dgm:t>
        <a:bodyPr/>
        <a:lstStyle/>
        <a:p>
          <a:endParaRPr lang="en-US"/>
        </a:p>
      </dgm:t>
    </dgm:pt>
  </dgm:ptLst>
  <dgm:cxnLst>
    <dgm:cxn modelId="{62A0441F-55A6-BA46-B107-CE5303EC6BC6}" srcId="{8847872F-4F5E-BB49-88F0-4F5C865BACF1}" destId="{4C289014-D08C-3642-A282-D8E3952D0A16}" srcOrd="0" destOrd="0" parTransId="{DB4659FB-669F-2744-BDBE-EB2A33E1D672}" sibTransId="{951275CE-8EC8-B94A-B955-3470FCC899F0}"/>
    <dgm:cxn modelId="{9C39704A-A049-B648-9B9A-A19403A7410E}" srcId="{8847872F-4F5E-BB49-88F0-4F5C865BACF1}" destId="{238964CA-A719-0440-B50C-9F25B43C4D2C}" srcOrd="1" destOrd="0" parTransId="{717A3CB0-4D5F-C441-8A83-F885F6F58663}" sibTransId="{20D8F99C-F79C-B74A-903B-E560E3C7073B}"/>
    <dgm:cxn modelId="{5A8E686B-0536-4468-AEB6-8B712149C662}" type="presOf" srcId="{238964CA-A719-0440-B50C-9F25B43C4D2C}" destId="{33424388-B581-4A48-B878-8399F08AB2EC}" srcOrd="0" destOrd="0" presId="urn:microsoft.com/office/officeart/2005/8/layout/process4"/>
    <dgm:cxn modelId="{F3CBC28D-22E0-41C1-A5EB-186720CA0702}" type="presOf" srcId="{8847872F-4F5E-BB49-88F0-4F5C865BACF1}" destId="{1ACB54FF-4216-034F-B13B-DCA21671D64A}" srcOrd="0" destOrd="0" presId="urn:microsoft.com/office/officeart/2005/8/layout/process4"/>
    <dgm:cxn modelId="{A3FFC52B-AF2A-4510-8BC4-CD7C7AEB7BD7}" type="presOf" srcId="{4C289014-D08C-3642-A282-D8E3952D0A16}" destId="{1FF070A5-3F86-2446-9635-48F8B3ECB8C6}" srcOrd="0" destOrd="0" presId="urn:microsoft.com/office/officeart/2005/8/layout/process4"/>
    <dgm:cxn modelId="{C79F0BB7-C538-4387-9E83-DADDAAEE8328}" type="presParOf" srcId="{1ACB54FF-4216-034F-B13B-DCA21671D64A}" destId="{93CB0F77-0A2E-C842-9F9D-8D3354CD4CCF}" srcOrd="0" destOrd="0" presId="urn:microsoft.com/office/officeart/2005/8/layout/process4"/>
    <dgm:cxn modelId="{44005BCD-885E-48AD-9009-38C622F1E6EC}" type="presParOf" srcId="{93CB0F77-0A2E-C842-9F9D-8D3354CD4CCF}" destId="{33424388-B581-4A48-B878-8399F08AB2EC}" srcOrd="0" destOrd="0" presId="urn:microsoft.com/office/officeart/2005/8/layout/process4"/>
    <dgm:cxn modelId="{6B0AB2E2-8F36-419D-9798-0B6E98B66583}" type="presParOf" srcId="{1ACB54FF-4216-034F-B13B-DCA21671D64A}" destId="{5D3C498F-F13C-B645-86F7-23E19232AD00}" srcOrd="1" destOrd="0" presId="urn:microsoft.com/office/officeart/2005/8/layout/process4"/>
    <dgm:cxn modelId="{E1D4262D-B815-4528-A230-2E645AC8B371}" type="presParOf" srcId="{1ACB54FF-4216-034F-B13B-DCA21671D64A}" destId="{B07F6444-7CA4-0747-9508-9F846E8BC48C}" srcOrd="2" destOrd="0" presId="urn:microsoft.com/office/officeart/2005/8/layout/process4"/>
    <dgm:cxn modelId="{E53CDFF7-66FF-45DE-B241-3649DDFEB71A}" type="presParOf" srcId="{B07F6444-7CA4-0747-9508-9F846E8BC48C}" destId="{1FF070A5-3F86-2446-9635-48F8B3ECB8C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60CB40D-3FF0-7542-9C18-14C2FFE574CD}" type="doc">
      <dgm:prSet loTypeId="urn:microsoft.com/office/officeart/2005/8/layout/process4" loCatId="" qsTypeId="urn:microsoft.com/office/officeart/2005/8/quickstyle/simple2" qsCatId="simple" csTypeId="urn:microsoft.com/office/officeart/2005/8/colors/accent3_2" csCatId="accent3" phldr="1"/>
      <dgm:spPr/>
      <dgm:t>
        <a:bodyPr/>
        <a:lstStyle/>
        <a:p>
          <a:endParaRPr lang="en-US"/>
        </a:p>
      </dgm:t>
    </dgm:pt>
    <dgm:pt modelId="{E3B00D21-99CC-BD45-9F27-68D2A5578D5C}">
      <dgm:prSet custT="1"/>
      <dgm:spPr/>
      <dgm:t>
        <a:bodyPr/>
        <a:lstStyle/>
        <a:p>
          <a:pPr rtl="0"/>
          <a:r>
            <a:rPr lang="en-US" sz="2100" dirty="0" smtClean="0">
              <a:solidFill>
                <a:srgbClr val="000000"/>
              </a:solidFill>
              <a:latin typeface="Cambria"/>
              <a:cs typeface="Cambria"/>
            </a:rPr>
            <a:t>When he presses that button, the lamp on the ballot unit against the name and symbol of that contesting candidate will start glowing red and green light on the ballot unit will go off.  </a:t>
          </a:r>
          <a:endParaRPr lang="en-US" sz="2100" dirty="0">
            <a:solidFill>
              <a:srgbClr val="000000"/>
            </a:solidFill>
            <a:latin typeface="Cambria"/>
            <a:cs typeface="Cambria"/>
          </a:endParaRPr>
        </a:p>
      </dgm:t>
    </dgm:pt>
    <dgm:pt modelId="{5E64C9D5-7894-9243-8095-0295252880C8}" type="parTrans" cxnId="{AE1EC1C8-0FB5-6443-BE64-2A69CBADBF9D}">
      <dgm:prSet/>
      <dgm:spPr/>
      <dgm:t>
        <a:bodyPr/>
        <a:lstStyle/>
        <a:p>
          <a:endParaRPr lang="en-US" sz="2100">
            <a:solidFill>
              <a:srgbClr val="000000"/>
            </a:solidFill>
            <a:latin typeface="Cambria"/>
            <a:cs typeface="Cambria"/>
          </a:endParaRPr>
        </a:p>
      </dgm:t>
    </dgm:pt>
    <dgm:pt modelId="{5E05BAFF-4900-A343-B59C-98E465488F06}" type="sibTrans" cxnId="{AE1EC1C8-0FB5-6443-BE64-2A69CBADBF9D}">
      <dgm:prSet/>
      <dgm:spPr/>
      <dgm:t>
        <a:bodyPr/>
        <a:lstStyle/>
        <a:p>
          <a:endParaRPr lang="en-US" sz="2100">
            <a:solidFill>
              <a:srgbClr val="000000"/>
            </a:solidFill>
            <a:latin typeface="Cambria"/>
            <a:cs typeface="Cambria"/>
          </a:endParaRPr>
        </a:p>
      </dgm:t>
    </dgm:pt>
    <dgm:pt modelId="{F9204223-2F2B-8347-8316-E2D1345B0B04}">
      <dgm:prSet custT="1"/>
      <dgm:spPr/>
      <dgm:t>
        <a:bodyPr/>
        <a:lstStyle/>
        <a:p>
          <a:pPr rtl="0"/>
          <a:r>
            <a:rPr lang="en-US" sz="2100" dirty="0" smtClean="0">
              <a:solidFill>
                <a:srgbClr val="000000"/>
              </a:solidFill>
              <a:latin typeface="Cambria"/>
              <a:cs typeface="Cambria"/>
            </a:rPr>
            <a:t>A beep sound will be heard from the control unit.</a:t>
          </a:r>
          <a:endParaRPr lang="en-US" sz="2100" dirty="0">
            <a:solidFill>
              <a:srgbClr val="000000"/>
            </a:solidFill>
            <a:latin typeface="Cambria"/>
            <a:cs typeface="Cambria"/>
          </a:endParaRPr>
        </a:p>
      </dgm:t>
    </dgm:pt>
    <dgm:pt modelId="{79E4C45C-4A97-5541-955A-47E86A3E83E9}" type="parTrans" cxnId="{B85CBE15-1838-CC42-A866-D0453FA83DB1}">
      <dgm:prSet/>
      <dgm:spPr/>
      <dgm:t>
        <a:bodyPr/>
        <a:lstStyle/>
        <a:p>
          <a:endParaRPr lang="en-US" sz="2100">
            <a:solidFill>
              <a:srgbClr val="000000"/>
            </a:solidFill>
            <a:latin typeface="Cambria"/>
            <a:cs typeface="Cambria"/>
          </a:endParaRPr>
        </a:p>
      </dgm:t>
    </dgm:pt>
    <dgm:pt modelId="{77DA8A47-FABE-594B-A982-B93D522C383D}" type="sibTrans" cxnId="{B85CBE15-1838-CC42-A866-D0453FA83DB1}">
      <dgm:prSet/>
      <dgm:spPr/>
      <dgm:t>
        <a:bodyPr/>
        <a:lstStyle/>
        <a:p>
          <a:endParaRPr lang="en-US" sz="2100">
            <a:solidFill>
              <a:srgbClr val="000000"/>
            </a:solidFill>
            <a:latin typeface="Cambria"/>
            <a:cs typeface="Cambria"/>
          </a:endParaRPr>
        </a:p>
      </dgm:t>
    </dgm:pt>
    <dgm:pt modelId="{D1CE12A4-1650-784C-9E09-25DCB365A7FD}">
      <dgm:prSet custT="1"/>
      <dgm:spPr/>
      <dgm:t>
        <a:bodyPr/>
        <a:lstStyle/>
        <a:p>
          <a:pPr rtl="0"/>
          <a:r>
            <a:rPr lang="en-US" sz="2100" dirty="0" smtClean="0">
              <a:solidFill>
                <a:srgbClr val="000000"/>
              </a:solidFill>
              <a:latin typeface="Cambria"/>
              <a:cs typeface="Cambria"/>
            </a:rPr>
            <a:t>After a few seconds, the beep sound and the red light in the candidate's lamp on the ballot unit and the red light in the 'Busy' lamp on the control unit will go off. </a:t>
          </a:r>
          <a:endParaRPr lang="en-US" sz="2100" dirty="0">
            <a:solidFill>
              <a:srgbClr val="000000"/>
            </a:solidFill>
            <a:latin typeface="Cambria"/>
            <a:cs typeface="Cambria"/>
          </a:endParaRPr>
        </a:p>
      </dgm:t>
    </dgm:pt>
    <dgm:pt modelId="{EB549564-9713-234C-B9BC-84AC7B2289EA}" type="parTrans" cxnId="{0566598E-7A97-D34A-9AC9-BF4FBC2D7FAA}">
      <dgm:prSet/>
      <dgm:spPr/>
      <dgm:t>
        <a:bodyPr/>
        <a:lstStyle/>
        <a:p>
          <a:endParaRPr lang="en-US" sz="2100">
            <a:solidFill>
              <a:srgbClr val="000000"/>
            </a:solidFill>
            <a:latin typeface="Cambria"/>
            <a:cs typeface="Cambria"/>
          </a:endParaRPr>
        </a:p>
      </dgm:t>
    </dgm:pt>
    <dgm:pt modelId="{3B3B7545-7F28-0B42-9B74-F448B5BC835C}" type="sibTrans" cxnId="{0566598E-7A97-D34A-9AC9-BF4FBC2D7FAA}">
      <dgm:prSet/>
      <dgm:spPr/>
      <dgm:t>
        <a:bodyPr/>
        <a:lstStyle/>
        <a:p>
          <a:endParaRPr lang="en-US" sz="2100">
            <a:solidFill>
              <a:srgbClr val="000000"/>
            </a:solidFill>
            <a:latin typeface="Cambria"/>
            <a:cs typeface="Cambria"/>
          </a:endParaRPr>
        </a:p>
      </dgm:t>
    </dgm:pt>
    <dgm:pt modelId="{2A1CF786-2983-DE48-8BB3-643877F55C40}">
      <dgm:prSet custT="1"/>
      <dgm:spPr/>
      <dgm:t>
        <a:bodyPr/>
        <a:lstStyle/>
        <a:p>
          <a:pPr rtl="0"/>
          <a:r>
            <a:rPr lang="en-US" sz="2100" dirty="0" smtClean="0">
              <a:solidFill>
                <a:srgbClr val="000000"/>
              </a:solidFill>
              <a:latin typeface="Cambria"/>
              <a:cs typeface="Cambria"/>
            </a:rPr>
            <a:t>Ensured that after an elector records his/her votes, the 'Ballot' button on the control unit is pressed for the next voter only when the earlier voter has come out of the voting compartment.</a:t>
          </a:r>
          <a:endParaRPr lang="en-US" sz="2100" dirty="0">
            <a:solidFill>
              <a:srgbClr val="000000"/>
            </a:solidFill>
            <a:latin typeface="Cambria"/>
            <a:cs typeface="Cambria"/>
          </a:endParaRPr>
        </a:p>
      </dgm:t>
    </dgm:pt>
    <dgm:pt modelId="{7F8F5CB9-EE48-E746-8740-17383C2DA674}" type="parTrans" cxnId="{25CB8AD7-FF8C-094E-B99D-4F5401C4B6D4}">
      <dgm:prSet/>
      <dgm:spPr/>
      <dgm:t>
        <a:bodyPr/>
        <a:lstStyle/>
        <a:p>
          <a:endParaRPr lang="en-US" sz="2100">
            <a:solidFill>
              <a:srgbClr val="000000"/>
            </a:solidFill>
            <a:latin typeface="Cambria"/>
            <a:cs typeface="Cambria"/>
          </a:endParaRPr>
        </a:p>
      </dgm:t>
    </dgm:pt>
    <dgm:pt modelId="{9D966062-EFCE-F443-B3FD-3AC8D2A53EEA}" type="sibTrans" cxnId="{25CB8AD7-FF8C-094E-B99D-4F5401C4B6D4}">
      <dgm:prSet/>
      <dgm:spPr/>
      <dgm:t>
        <a:bodyPr/>
        <a:lstStyle/>
        <a:p>
          <a:endParaRPr lang="en-US" sz="2100">
            <a:solidFill>
              <a:srgbClr val="000000"/>
            </a:solidFill>
            <a:latin typeface="Cambria"/>
            <a:cs typeface="Cambria"/>
          </a:endParaRPr>
        </a:p>
      </dgm:t>
    </dgm:pt>
    <dgm:pt modelId="{37D80FAA-91D1-1941-BCE8-A036E77EC7C0}" type="pres">
      <dgm:prSet presAssocID="{460CB40D-3FF0-7542-9C18-14C2FFE574CD}" presName="Name0" presStyleCnt="0">
        <dgm:presLayoutVars>
          <dgm:dir/>
          <dgm:animLvl val="lvl"/>
          <dgm:resizeHandles val="exact"/>
        </dgm:presLayoutVars>
      </dgm:prSet>
      <dgm:spPr/>
      <dgm:t>
        <a:bodyPr/>
        <a:lstStyle/>
        <a:p>
          <a:endParaRPr lang="en-US"/>
        </a:p>
      </dgm:t>
    </dgm:pt>
    <dgm:pt modelId="{63A1A807-1767-C043-83DA-719767EEB038}" type="pres">
      <dgm:prSet presAssocID="{2A1CF786-2983-DE48-8BB3-643877F55C40}" presName="boxAndChildren" presStyleCnt="0"/>
      <dgm:spPr/>
    </dgm:pt>
    <dgm:pt modelId="{0BEBA2AA-D4D7-7143-B8A7-15874E496518}" type="pres">
      <dgm:prSet presAssocID="{2A1CF786-2983-DE48-8BB3-643877F55C40}" presName="parentTextBox" presStyleLbl="node1" presStyleIdx="0" presStyleCnt="4"/>
      <dgm:spPr/>
      <dgm:t>
        <a:bodyPr/>
        <a:lstStyle/>
        <a:p>
          <a:endParaRPr lang="en-US"/>
        </a:p>
      </dgm:t>
    </dgm:pt>
    <dgm:pt modelId="{521DCB82-AED5-9F4D-A332-5670CB0A89A4}" type="pres">
      <dgm:prSet presAssocID="{3B3B7545-7F28-0B42-9B74-F448B5BC835C}" presName="sp" presStyleCnt="0"/>
      <dgm:spPr/>
    </dgm:pt>
    <dgm:pt modelId="{4C081647-EC4A-684F-8189-2BA4B8F32987}" type="pres">
      <dgm:prSet presAssocID="{D1CE12A4-1650-784C-9E09-25DCB365A7FD}" presName="arrowAndChildren" presStyleCnt="0"/>
      <dgm:spPr/>
    </dgm:pt>
    <dgm:pt modelId="{3C928046-47DA-7B44-8C78-9AD1F91D9080}" type="pres">
      <dgm:prSet presAssocID="{D1CE12A4-1650-784C-9E09-25DCB365A7FD}" presName="parentTextArrow" presStyleLbl="node1" presStyleIdx="1" presStyleCnt="4"/>
      <dgm:spPr/>
      <dgm:t>
        <a:bodyPr/>
        <a:lstStyle/>
        <a:p>
          <a:endParaRPr lang="en-US"/>
        </a:p>
      </dgm:t>
    </dgm:pt>
    <dgm:pt modelId="{65A98876-5B6E-EC4A-BB53-E71DFE5C0224}" type="pres">
      <dgm:prSet presAssocID="{77DA8A47-FABE-594B-A982-B93D522C383D}" presName="sp" presStyleCnt="0"/>
      <dgm:spPr/>
    </dgm:pt>
    <dgm:pt modelId="{A70FFC5A-6D0A-EF49-9C7D-CE3A626040AC}" type="pres">
      <dgm:prSet presAssocID="{F9204223-2F2B-8347-8316-E2D1345B0B04}" presName="arrowAndChildren" presStyleCnt="0"/>
      <dgm:spPr/>
    </dgm:pt>
    <dgm:pt modelId="{32D12F10-C2DE-7740-B4C1-87B23B21C0E4}" type="pres">
      <dgm:prSet presAssocID="{F9204223-2F2B-8347-8316-E2D1345B0B04}" presName="parentTextArrow" presStyleLbl="node1" presStyleIdx="2" presStyleCnt="4" custScaleY="76079"/>
      <dgm:spPr/>
      <dgm:t>
        <a:bodyPr/>
        <a:lstStyle/>
        <a:p>
          <a:endParaRPr lang="en-US"/>
        </a:p>
      </dgm:t>
    </dgm:pt>
    <dgm:pt modelId="{BA4D41EB-AC23-C64A-ACAA-0DBD69078E85}" type="pres">
      <dgm:prSet presAssocID="{5E05BAFF-4900-A343-B59C-98E465488F06}" presName="sp" presStyleCnt="0"/>
      <dgm:spPr/>
    </dgm:pt>
    <dgm:pt modelId="{191EDAE5-130E-1E42-848E-976387F24FE2}" type="pres">
      <dgm:prSet presAssocID="{E3B00D21-99CC-BD45-9F27-68D2A5578D5C}" presName="arrowAndChildren" presStyleCnt="0"/>
      <dgm:spPr/>
    </dgm:pt>
    <dgm:pt modelId="{01CFF618-234A-FD42-A851-8DE06CCD9558}" type="pres">
      <dgm:prSet presAssocID="{E3B00D21-99CC-BD45-9F27-68D2A5578D5C}" presName="parentTextArrow" presStyleLbl="node1" presStyleIdx="3" presStyleCnt="4"/>
      <dgm:spPr/>
      <dgm:t>
        <a:bodyPr/>
        <a:lstStyle/>
        <a:p>
          <a:endParaRPr lang="en-US"/>
        </a:p>
      </dgm:t>
    </dgm:pt>
  </dgm:ptLst>
  <dgm:cxnLst>
    <dgm:cxn modelId="{AE1EC1C8-0FB5-6443-BE64-2A69CBADBF9D}" srcId="{460CB40D-3FF0-7542-9C18-14C2FFE574CD}" destId="{E3B00D21-99CC-BD45-9F27-68D2A5578D5C}" srcOrd="0" destOrd="0" parTransId="{5E64C9D5-7894-9243-8095-0295252880C8}" sibTransId="{5E05BAFF-4900-A343-B59C-98E465488F06}"/>
    <dgm:cxn modelId="{67753EB7-0413-4843-AB6A-3C41D1210C83}" type="presOf" srcId="{D1CE12A4-1650-784C-9E09-25DCB365A7FD}" destId="{3C928046-47DA-7B44-8C78-9AD1F91D9080}" srcOrd="0" destOrd="0" presId="urn:microsoft.com/office/officeart/2005/8/layout/process4"/>
    <dgm:cxn modelId="{90C5DD51-69A5-4145-9B26-74A166CB9BE4}" type="presOf" srcId="{2A1CF786-2983-DE48-8BB3-643877F55C40}" destId="{0BEBA2AA-D4D7-7143-B8A7-15874E496518}" srcOrd="0" destOrd="0" presId="urn:microsoft.com/office/officeart/2005/8/layout/process4"/>
    <dgm:cxn modelId="{4AB6626E-A494-45D1-8C4B-874041DAFB2F}" type="presOf" srcId="{E3B00D21-99CC-BD45-9F27-68D2A5578D5C}" destId="{01CFF618-234A-FD42-A851-8DE06CCD9558}" srcOrd="0" destOrd="0" presId="urn:microsoft.com/office/officeart/2005/8/layout/process4"/>
    <dgm:cxn modelId="{7EC69B1E-786D-4328-8850-8C5DEDB0A037}" type="presOf" srcId="{F9204223-2F2B-8347-8316-E2D1345B0B04}" destId="{32D12F10-C2DE-7740-B4C1-87B23B21C0E4}" srcOrd="0" destOrd="0" presId="urn:microsoft.com/office/officeart/2005/8/layout/process4"/>
    <dgm:cxn modelId="{25CB8AD7-FF8C-094E-B99D-4F5401C4B6D4}" srcId="{460CB40D-3FF0-7542-9C18-14C2FFE574CD}" destId="{2A1CF786-2983-DE48-8BB3-643877F55C40}" srcOrd="3" destOrd="0" parTransId="{7F8F5CB9-EE48-E746-8740-17383C2DA674}" sibTransId="{9D966062-EFCE-F443-B3FD-3AC8D2A53EEA}"/>
    <dgm:cxn modelId="{C705DC3C-E1B1-4F63-97FE-93AF65781A6C}" type="presOf" srcId="{460CB40D-3FF0-7542-9C18-14C2FFE574CD}" destId="{37D80FAA-91D1-1941-BCE8-A036E77EC7C0}" srcOrd="0" destOrd="0" presId="urn:microsoft.com/office/officeart/2005/8/layout/process4"/>
    <dgm:cxn modelId="{0566598E-7A97-D34A-9AC9-BF4FBC2D7FAA}" srcId="{460CB40D-3FF0-7542-9C18-14C2FFE574CD}" destId="{D1CE12A4-1650-784C-9E09-25DCB365A7FD}" srcOrd="2" destOrd="0" parTransId="{EB549564-9713-234C-B9BC-84AC7B2289EA}" sibTransId="{3B3B7545-7F28-0B42-9B74-F448B5BC835C}"/>
    <dgm:cxn modelId="{B85CBE15-1838-CC42-A866-D0453FA83DB1}" srcId="{460CB40D-3FF0-7542-9C18-14C2FFE574CD}" destId="{F9204223-2F2B-8347-8316-E2D1345B0B04}" srcOrd="1" destOrd="0" parTransId="{79E4C45C-4A97-5541-955A-47E86A3E83E9}" sibTransId="{77DA8A47-FABE-594B-A982-B93D522C383D}"/>
    <dgm:cxn modelId="{F9359BF0-A0AA-4FF3-BF22-D98F02A77C9C}" type="presParOf" srcId="{37D80FAA-91D1-1941-BCE8-A036E77EC7C0}" destId="{63A1A807-1767-C043-83DA-719767EEB038}" srcOrd="0" destOrd="0" presId="urn:microsoft.com/office/officeart/2005/8/layout/process4"/>
    <dgm:cxn modelId="{F6D9550A-9438-43C8-B46E-5A1EA93FE863}" type="presParOf" srcId="{63A1A807-1767-C043-83DA-719767EEB038}" destId="{0BEBA2AA-D4D7-7143-B8A7-15874E496518}" srcOrd="0" destOrd="0" presId="urn:microsoft.com/office/officeart/2005/8/layout/process4"/>
    <dgm:cxn modelId="{9F15F73D-8899-4931-B2FB-B0DD544AEA43}" type="presParOf" srcId="{37D80FAA-91D1-1941-BCE8-A036E77EC7C0}" destId="{521DCB82-AED5-9F4D-A332-5670CB0A89A4}" srcOrd="1" destOrd="0" presId="urn:microsoft.com/office/officeart/2005/8/layout/process4"/>
    <dgm:cxn modelId="{CC298E10-E818-4D6A-9C18-F74806E5132F}" type="presParOf" srcId="{37D80FAA-91D1-1941-BCE8-A036E77EC7C0}" destId="{4C081647-EC4A-684F-8189-2BA4B8F32987}" srcOrd="2" destOrd="0" presId="urn:microsoft.com/office/officeart/2005/8/layout/process4"/>
    <dgm:cxn modelId="{F2C24AB3-B97F-4CE2-9AE4-C8A55350C6B5}" type="presParOf" srcId="{4C081647-EC4A-684F-8189-2BA4B8F32987}" destId="{3C928046-47DA-7B44-8C78-9AD1F91D9080}" srcOrd="0" destOrd="0" presId="urn:microsoft.com/office/officeart/2005/8/layout/process4"/>
    <dgm:cxn modelId="{3AD94E09-E02D-4E1F-AE26-9E4D761E1DB7}" type="presParOf" srcId="{37D80FAA-91D1-1941-BCE8-A036E77EC7C0}" destId="{65A98876-5B6E-EC4A-BB53-E71DFE5C0224}" srcOrd="3" destOrd="0" presId="urn:microsoft.com/office/officeart/2005/8/layout/process4"/>
    <dgm:cxn modelId="{ED346E9D-E60D-4E17-9242-38657CDF75DD}" type="presParOf" srcId="{37D80FAA-91D1-1941-BCE8-A036E77EC7C0}" destId="{A70FFC5A-6D0A-EF49-9C7D-CE3A626040AC}" srcOrd="4" destOrd="0" presId="urn:microsoft.com/office/officeart/2005/8/layout/process4"/>
    <dgm:cxn modelId="{C61368C9-83A6-4963-BFA2-CBA51409019B}" type="presParOf" srcId="{A70FFC5A-6D0A-EF49-9C7D-CE3A626040AC}" destId="{32D12F10-C2DE-7740-B4C1-87B23B21C0E4}" srcOrd="0" destOrd="0" presId="urn:microsoft.com/office/officeart/2005/8/layout/process4"/>
    <dgm:cxn modelId="{16C490C5-3E83-4067-B21C-4075D7DA9848}" type="presParOf" srcId="{37D80FAA-91D1-1941-BCE8-A036E77EC7C0}" destId="{BA4D41EB-AC23-C64A-ACAA-0DBD69078E85}" srcOrd="5" destOrd="0" presId="urn:microsoft.com/office/officeart/2005/8/layout/process4"/>
    <dgm:cxn modelId="{9D7A9E1F-7241-4FAD-9950-411E89A86CA3}" type="presParOf" srcId="{37D80FAA-91D1-1941-BCE8-A036E77EC7C0}" destId="{191EDAE5-130E-1E42-848E-976387F24FE2}" srcOrd="6" destOrd="0" presId="urn:microsoft.com/office/officeart/2005/8/layout/process4"/>
    <dgm:cxn modelId="{11947413-C1A7-4EE8-922E-92B0C26F188E}" type="presParOf" srcId="{191EDAE5-130E-1E42-848E-976387F24FE2}" destId="{01CFF618-234A-FD42-A851-8DE06CCD955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459914C-6EC4-A54C-A254-004F69D597DF}" type="doc">
      <dgm:prSet loTypeId="urn:microsoft.com/office/officeart/2005/8/layout/vList2" loCatId="" qsTypeId="urn:microsoft.com/office/officeart/2005/8/quickstyle/simple5" qsCatId="simple" csTypeId="urn:microsoft.com/office/officeart/2005/8/colors/colorful4" csCatId="colorful" phldr="1"/>
      <dgm:spPr/>
      <dgm:t>
        <a:bodyPr/>
        <a:lstStyle/>
        <a:p>
          <a:endParaRPr lang="en-US"/>
        </a:p>
      </dgm:t>
    </dgm:pt>
    <dgm:pt modelId="{54F569E1-E28C-6E40-BB6A-9AD27B1850BF}">
      <dgm:prSet custT="1"/>
      <dgm:spPr/>
      <dgm:t>
        <a:bodyPr/>
        <a:lstStyle/>
        <a:p>
          <a:pPr rtl="0"/>
          <a:r>
            <a:rPr lang="en-US" sz="2000" dirty="0" smtClean="0">
              <a:solidFill>
                <a:srgbClr val="000000"/>
              </a:solidFill>
              <a:latin typeface="Cambria"/>
              <a:cs typeface="Cambria"/>
            </a:rPr>
            <a:t>Pressing 'Total' button on the control unit  will show the total number of votes polled by that time. </a:t>
          </a:r>
          <a:endParaRPr lang="en-US" sz="2000" dirty="0">
            <a:solidFill>
              <a:srgbClr val="000000"/>
            </a:solidFill>
            <a:latin typeface="Cambria"/>
            <a:cs typeface="Cambria"/>
          </a:endParaRPr>
        </a:p>
      </dgm:t>
    </dgm:pt>
    <dgm:pt modelId="{FF2167CA-55C9-0948-85F6-EBFC9E2465BE}" type="parTrans" cxnId="{E80634DA-1502-1D42-9ED8-48BF2FD73BEC}">
      <dgm:prSet/>
      <dgm:spPr/>
      <dgm:t>
        <a:bodyPr/>
        <a:lstStyle/>
        <a:p>
          <a:endParaRPr lang="en-US" sz="2000">
            <a:solidFill>
              <a:srgbClr val="000000"/>
            </a:solidFill>
            <a:latin typeface="Cambria"/>
            <a:cs typeface="Cambria"/>
          </a:endParaRPr>
        </a:p>
      </dgm:t>
    </dgm:pt>
    <dgm:pt modelId="{B489027F-56E3-394F-B5F2-01E66AB4B64B}" type="sibTrans" cxnId="{E80634DA-1502-1D42-9ED8-48BF2FD73BEC}">
      <dgm:prSet/>
      <dgm:spPr/>
      <dgm:t>
        <a:bodyPr/>
        <a:lstStyle/>
        <a:p>
          <a:endParaRPr lang="en-US" sz="2000">
            <a:solidFill>
              <a:srgbClr val="000000"/>
            </a:solidFill>
            <a:latin typeface="Cambria"/>
            <a:cs typeface="Cambria"/>
          </a:endParaRPr>
        </a:p>
      </dgm:t>
    </dgm:pt>
    <dgm:pt modelId="{E8B2B14D-DC42-9348-ACFC-ECC03F8BCF56}">
      <dgm:prSet custT="1"/>
      <dgm:spPr/>
      <dgm:t>
        <a:bodyPr/>
        <a:lstStyle/>
        <a:p>
          <a:pPr rtl="0"/>
          <a:r>
            <a:rPr lang="en-US" sz="2000" dirty="0" smtClean="0">
              <a:solidFill>
                <a:srgbClr val="000000"/>
              </a:solidFill>
              <a:latin typeface="Cambria"/>
              <a:cs typeface="Cambria"/>
            </a:rPr>
            <a:t>Periodically tally should be done with the number of electors allowed to vote reflecting in the register of voters. </a:t>
          </a:r>
          <a:endParaRPr lang="en-US" sz="2000" dirty="0">
            <a:solidFill>
              <a:srgbClr val="000000"/>
            </a:solidFill>
            <a:latin typeface="Cambria"/>
            <a:cs typeface="Cambria"/>
          </a:endParaRPr>
        </a:p>
      </dgm:t>
    </dgm:pt>
    <dgm:pt modelId="{A198EE87-9897-4648-9C7A-B92E33FBD5DE}" type="parTrans" cxnId="{0FAE80F9-639D-3448-A135-574EA4666F23}">
      <dgm:prSet/>
      <dgm:spPr/>
      <dgm:t>
        <a:bodyPr/>
        <a:lstStyle/>
        <a:p>
          <a:endParaRPr lang="en-US" sz="2000">
            <a:solidFill>
              <a:srgbClr val="000000"/>
            </a:solidFill>
            <a:latin typeface="Cambria"/>
            <a:cs typeface="Cambria"/>
          </a:endParaRPr>
        </a:p>
      </dgm:t>
    </dgm:pt>
    <dgm:pt modelId="{EDB4DB71-25F2-324A-A027-66B514C41136}" type="sibTrans" cxnId="{0FAE80F9-639D-3448-A135-574EA4666F23}">
      <dgm:prSet/>
      <dgm:spPr/>
      <dgm:t>
        <a:bodyPr/>
        <a:lstStyle/>
        <a:p>
          <a:endParaRPr lang="en-US" sz="2000">
            <a:solidFill>
              <a:srgbClr val="000000"/>
            </a:solidFill>
            <a:latin typeface="Cambria"/>
            <a:cs typeface="Cambria"/>
          </a:endParaRPr>
        </a:p>
      </dgm:t>
    </dgm:pt>
    <dgm:pt modelId="{F75CC5BA-7E37-4248-BBEF-198F1021E805}">
      <dgm:prSet custT="1"/>
      <dgm:spPr/>
      <dgm:t>
        <a:bodyPr/>
        <a:lstStyle/>
        <a:p>
          <a:pPr rtl="0"/>
          <a:r>
            <a:rPr lang="en-US" sz="2000" dirty="0" smtClean="0">
              <a:solidFill>
                <a:srgbClr val="000000"/>
              </a:solidFill>
              <a:latin typeface="Cambria"/>
              <a:cs typeface="Cambria"/>
            </a:rPr>
            <a:t>Tally the number of votes polled every two hours interval and record in the Presiding Officer's diary. </a:t>
          </a:r>
          <a:endParaRPr lang="en-US" sz="2000" dirty="0">
            <a:solidFill>
              <a:srgbClr val="000000"/>
            </a:solidFill>
            <a:latin typeface="Cambria"/>
            <a:cs typeface="Cambria"/>
          </a:endParaRPr>
        </a:p>
      </dgm:t>
    </dgm:pt>
    <dgm:pt modelId="{C2652A36-1810-764C-BB80-CD005968FE28}" type="parTrans" cxnId="{71BDC916-75D2-3148-B7DE-4A77B3942EE8}">
      <dgm:prSet/>
      <dgm:spPr/>
      <dgm:t>
        <a:bodyPr/>
        <a:lstStyle/>
        <a:p>
          <a:endParaRPr lang="en-US" sz="2000">
            <a:solidFill>
              <a:srgbClr val="000000"/>
            </a:solidFill>
            <a:latin typeface="Cambria"/>
            <a:cs typeface="Cambria"/>
          </a:endParaRPr>
        </a:p>
      </dgm:t>
    </dgm:pt>
    <dgm:pt modelId="{930627A3-A350-0A47-BCC5-78DE5D04E3EB}" type="sibTrans" cxnId="{71BDC916-75D2-3148-B7DE-4A77B3942EE8}">
      <dgm:prSet/>
      <dgm:spPr/>
      <dgm:t>
        <a:bodyPr/>
        <a:lstStyle/>
        <a:p>
          <a:endParaRPr lang="en-US" sz="2000">
            <a:solidFill>
              <a:srgbClr val="000000"/>
            </a:solidFill>
            <a:latin typeface="Cambria"/>
            <a:cs typeface="Cambria"/>
          </a:endParaRPr>
        </a:p>
      </dgm:t>
    </dgm:pt>
    <dgm:pt modelId="{345788F0-8C83-CE44-9EE8-1E27B14C546F}">
      <dgm:prSet custT="1"/>
      <dgm:spPr/>
      <dgm:t>
        <a:bodyPr/>
        <a:lstStyle/>
        <a:p>
          <a:pPr rtl="0"/>
          <a:r>
            <a:rPr lang="en-US" sz="2000" dirty="0" smtClean="0">
              <a:solidFill>
                <a:srgbClr val="000000"/>
              </a:solidFill>
              <a:latin typeface="Cambria"/>
              <a:cs typeface="Cambria"/>
            </a:rPr>
            <a:t>The 'Total' button should be pressed only when the busy lamp is not on, i.e. only after the elector recorded his vote, and before the next elector is allowed to vote by pressing the Ballot button. </a:t>
          </a:r>
          <a:endParaRPr lang="en-US" sz="2000" dirty="0">
            <a:solidFill>
              <a:srgbClr val="000000"/>
            </a:solidFill>
            <a:latin typeface="Cambria"/>
            <a:cs typeface="Cambria"/>
          </a:endParaRPr>
        </a:p>
      </dgm:t>
    </dgm:pt>
    <dgm:pt modelId="{918C6CB3-9059-394F-A1BE-BFD5E26E069D}" type="parTrans" cxnId="{8138B22F-44C6-974F-843A-0DFBBAC851AF}">
      <dgm:prSet/>
      <dgm:spPr/>
      <dgm:t>
        <a:bodyPr/>
        <a:lstStyle/>
        <a:p>
          <a:endParaRPr lang="en-US" sz="2000">
            <a:solidFill>
              <a:srgbClr val="000000"/>
            </a:solidFill>
            <a:latin typeface="Cambria"/>
            <a:cs typeface="Cambria"/>
          </a:endParaRPr>
        </a:p>
      </dgm:t>
    </dgm:pt>
    <dgm:pt modelId="{9FD967D8-1ECA-294C-89C2-23161F2569C5}" type="sibTrans" cxnId="{8138B22F-44C6-974F-843A-0DFBBAC851AF}">
      <dgm:prSet/>
      <dgm:spPr/>
      <dgm:t>
        <a:bodyPr/>
        <a:lstStyle/>
        <a:p>
          <a:endParaRPr lang="en-US" sz="2000">
            <a:solidFill>
              <a:srgbClr val="000000"/>
            </a:solidFill>
            <a:latin typeface="Cambria"/>
            <a:cs typeface="Cambria"/>
          </a:endParaRPr>
        </a:p>
      </dgm:t>
    </dgm:pt>
    <dgm:pt modelId="{FDEFF742-C0F0-F249-BBD5-CA76DB7DB6A7}" type="pres">
      <dgm:prSet presAssocID="{7459914C-6EC4-A54C-A254-004F69D597DF}" presName="linear" presStyleCnt="0">
        <dgm:presLayoutVars>
          <dgm:animLvl val="lvl"/>
          <dgm:resizeHandles val="exact"/>
        </dgm:presLayoutVars>
      </dgm:prSet>
      <dgm:spPr/>
      <dgm:t>
        <a:bodyPr/>
        <a:lstStyle/>
        <a:p>
          <a:endParaRPr lang="en-US"/>
        </a:p>
      </dgm:t>
    </dgm:pt>
    <dgm:pt modelId="{A22E9B08-064D-474E-8048-DCAEBB032757}" type="pres">
      <dgm:prSet presAssocID="{54F569E1-E28C-6E40-BB6A-9AD27B1850BF}" presName="parentText" presStyleLbl="node1" presStyleIdx="0" presStyleCnt="4">
        <dgm:presLayoutVars>
          <dgm:chMax val="0"/>
          <dgm:bulletEnabled val="1"/>
        </dgm:presLayoutVars>
      </dgm:prSet>
      <dgm:spPr/>
      <dgm:t>
        <a:bodyPr/>
        <a:lstStyle/>
        <a:p>
          <a:endParaRPr lang="en-US"/>
        </a:p>
      </dgm:t>
    </dgm:pt>
    <dgm:pt modelId="{930839C6-052B-F44E-A5E3-2AC06D1ADC38}" type="pres">
      <dgm:prSet presAssocID="{B489027F-56E3-394F-B5F2-01E66AB4B64B}" presName="spacer" presStyleCnt="0"/>
      <dgm:spPr/>
    </dgm:pt>
    <dgm:pt modelId="{3B6520C3-0E51-AE43-9A60-A8161866F966}" type="pres">
      <dgm:prSet presAssocID="{E8B2B14D-DC42-9348-ACFC-ECC03F8BCF56}" presName="parentText" presStyleLbl="node1" presStyleIdx="1" presStyleCnt="4">
        <dgm:presLayoutVars>
          <dgm:chMax val="0"/>
          <dgm:bulletEnabled val="1"/>
        </dgm:presLayoutVars>
      </dgm:prSet>
      <dgm:spPr/>
      <dgm:t>
        <a:bodyPr/>
        <a:lstStyle/>
        <a:p>
          <a:endParaRPr lang="en-US"/>
        </a:p>
      </dgm:t>
    </dgm:pt>
    <dgm:pt modelId="{A4ED8D7D-EE13-1446-BE8B-B34697FE7021}" type="pres">
      <dgm:prSet presAssocID="{EDB4DB71-25F2-324A-A027-66B514C41136}" presName="spacer" presStyleCnt="0"/>
      <dgm:spPr/>
    </dgm:pt>
    <dgm:pt modelId="{A3AF4D56-BCC0-3D40-8672-04A35F0CF397}" type="pres">
      <dgm:prSet presAssocID="{F75CC5BA-7E37-4248-BBEF-198F1021E805}" presName="parentText" presStyleLbl="node1" presStyleIdx="2" presStyleCnt="4">
        <dgm:presLayoutVars>
          <dgm:chMax val="0"/>
          <dgm:bulletEnabled val="1"/>
        </dgm:presLayoutVars>
      </dgm:prSet>
      <dgm:spPr/>
      <dgm:t>
        <a:bodyPr/>
        <a:lstStyle/>
        <a:p>
          <a:endParaRPr lang="en-US"/>
        </a:p>
      </dgm:t>
    </dgm:pt>
    <dgm:pt modelId="{34BF090B-8981-4449-86CC-A1C207DD24C3}" type="pres">
      <dgm:prSet presAssocID="{930627A3-A350-0A47-BCC5-78DE5D04E3EB}" presName="spacer" presStyleCnt="0"/>
      <dgm:spPr/>
    </dgm:pt>
    <dgm:pt modelId="{9F4A3056-D0A7-7D45-9C6D-4A9A83512481}" type="pres">
      <dgm:prSet presAssocID="{345788F0-8C83-CE44-9EE8-1E27B14C546F}" presName="parentText" presStyleLbl="node1" presStyleIdx="3" presStyleCnt="4">
        <dgm:presLayoutVars>
          <dgm:chMax val="0"/>
          <dgm:bulletEnabled val="1"/>
        </dgm:presLayoutVars>
      </dgm:prSet>
      <dgm:spPr/>
      <dgm:t>
        <a:bodyPr/>
        <a:lstStyle/>
        <a:p>
          <a:endParaRPr lang="en-US"/>
        </a:p>
      </dgm:t>
    </dgm:pt>
  </dgm:ptLst>
  <dgm:cxnLst>
    <dgm:cxn modelId="{8138B22F-44C6-974F-843A-0DFBBAC851AF}" srcId="{7459914C-6EC4-A54C-A254-004F69D597DF}" destId="{345788F0-8C83-CE44-9EE8-1E27B14C546F}" srcOrd="3" destOrd="0" parTransId="{918C6CB3-9059-394F-A1BE-BFD5E26E069D}" sibTransId="{9FD967D8-1ECA-294C-89C2-23161F2569C5}"/>
    <dgm:cxn modelId="{C18A48A5-2775-4867-80BF-9151B875036B}" type="presOf" srcId="{F75CC5BA-7E37-4248-BBEF-198F1021E805}" destId="{A3AF4D56-BCC0-3D40-8672-04A35F0CF397}" srcOrd="0" destOrd="0" presId="urn:microsoft.com/office/officeart/2005/8/layout/vList2"/>
    <dgm:cxn modelId="{3221DF93-EFE3-4641-BBC1-CB3CD950CA37}" type="presOf" srcId="{54F569E1-E28C-6E40-BB6A-9AD27B1850BF}" destId="{A22E9B08-064D-474E-8048-DCAEBB032757}" srcOrd="0" destOrd="0" presId="urn:microsoft.com/office/officeart/2005/8/layout/vList2"/>
    <dgm:cxn modelId="{E80634DA-1502-1D42-9ED8-48BF2FD73BEC}" srcId="{7459914C-6EC4-A54C-A254-004F69D597DF}" destId="{54F569E1-E28C-6E40-BB6A-9AD27B1850BF}" srcOrd="0" destOrd="0" parTransId="{FF2167CA-55C9-0948-85F6-EBFC9E2465BE}" sibTransId="{B489027F-56E3-394F-B5F2-01E66AB4B64B}"/>
    <dgm:cxn modelId="{47C26330-AA17-448B-B648-60B45214A5DA}" type="presOf" srcId="{345788F0-8C83-CE44-9EE8-1E27B14C546F}" destId="{9F4A3056-D0A7-7D45-9C6D-4A9A83512481}" srcOrd="0" destOrd="0" presId="urn:microsoft.com/office/officeart/2005/8/layout/vList2"/>
    <dgm:cxn modelId="{F5350EA2-9ECE-4134-9A8D-C11F86AFDF64}" type="presOf" srcId="{7459914C-6EC4-A54C-A254-004F69D597DF}" destId="{FDEFF742-C0F0-F249-BBD5-CA76DB7DB6A7}" srcOrd="0" destOrd="0" presId="urn:microsoft.com/office/officeart/2005/8/layout/vList2"/>
    <dgm:cxn modelId="{0FAE80F9-639D-3448-A135-574EA4666F23}" srcId="{7459914C-6EC4-A54C-A254-004F69D597DF}" destId="{E8B2B14D-DC42-9348-ACFC-ECC03F8BCF56}" srcOrd="1" destOrd="0" parTransId="{A198EE87-9897-4648-9C7A-B92E33FBD5DE}" sibTransId="{EDB4DB71-25F2-324A-A027-66B514C41136}"/>
    <dgm:cxn modelId="{EEA482E2-4F65-4A63-AAE2-31727145DCD2}" type="presOf" srcId="{E8B2B14D-DC42-9348-ACFC-ECC03F8BCF56}" destId="{3B6520C3-0E51-AE43-9A60-A8161866F966}" srcOrd="0" destOrd="0" presId="urn:microsoft.com/office/officeart/2005/8/layout/vList2"/>
    <dgm:cxn modelId="{71BDC916-75D2-3148-B7DE-4A77B3942EE8}" srcId="{7459914C-6EC4-A54C-A254-004F69D597DF}" destId="{F75CC5BA-7E37-4248-BBEF-198F1021E805}" srcOrd="2" destOrd="0" parTransId="{C2652A36-1810-764C-BB80-CD005968FE28}" sibTransId="{930627A3-A350-0A47-BCC5-78DE5D04E3EB}"/>
    <dgm:cxn modelId="{C643AC16-F1E0-44A1-B0EA-F2409CD0BC71}" type="presParOf" srcId="{FDEFF742-C0F0-F249-BBD5-CA76DB7DB6A7}" destId="{A22E9B08-064D-474E-8048-DCAEBB032757}" srcOrd="0" destOrd="0" presId="urn:microsoft.com/office/officeart/2005/8/layout/vList2"/>
    <dgm:cxn modelId="{59699168-AF73-4497-AB4D-9EDDBEA10D8C}" type="presParOf" srcId="{FDEFF742-C0F0-F249-BBD5-CA76DB7DB6A7}" destId="{930839C6-052B-F44E-A5E3-2AC06D1ADC38}" srcOrd="1" destOrd="0" presId="urn:microsoft.com/office/officeart/2005/8/layout/vList2"/>
    <dgm:cxn modelId="{6AACFED7-1F9D-4328-9CE7-5F4758155924}" type="presParOf" srcId="{FDEFF742-C0F0-F249-BBD5-CA76DB7DB6A7}" destId="{3B6520C3-0E51-AE43-9A60-A8161866F966}" srcOrd="2" destOrd="0" presId="urn:microsoft.com/office/officeart/2005/8/layout/vList2"/>
    <dgm:cxn modelId="{66BDE087-0835-41BE-B94C-14A2999B2CB2}" type="presParOf" srcId="{FDEFF742-C0F0-F249-BBD5-CA76DB7DB6A7}" destId="{A4ED8D7D-EE13-1446-BE8B-B34697FE7021}" srcOrd="3" destOrd="0" presId="urn:microsoft.com/office/officeart/2005/8/layout/vList2"/>
    <dgm:cxn modelId="{A400CD38-D9C3-412B-8277-467C20E6AE8D}" type="presParOf" srcId="{FDEFF742-C0F0-F249-BBD5-CA76DB7DB6A7}" destId="{A3AF4D56-BCC0-3D40-8672-04A35F0CF397}" srcOrd="4" destOrd="0" presId="urn:microsoft.com/office/officeart/2005/8/layout/vList2"/>
    <dgm:cxn modelId="{A26539C4-1A3B-46F1-8D1D-96772C8FB7F5}" type="presParOf" srcId="{FDEFF742-C0F0-F249-BBD5-CA76DB7DB6A7}" destId="{34BF090B-8981-4449-86CC-A1C207DD24C3}" srcOrd="5" destOrd="0" presId="urn:microsoft.com/office/officeart/2005/8/layout/vList2"/>
    <dgm:cxn modelId="{DCDEF167-C0D8-47D0-87F1-5BAE59BBFCB3}" type="presParOf" srcId="{FDEFF742-C0F0-F249-BBD5-CA76DB7DB6A7}" destId="{9F4A3056-D0A7-7D45-9C6D-4A9A8351248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F817E87-612D-9447-B3CC-E4BB7D41630B}" type="doc">
      <dgm:prSet loTypeId="urn:microsoft.com/office/officeart/2005/8/layout/vList2" loCatId="" qsTypeId="urn:microsoft.com/office/officeart/2005/8/quickstyle/simple1" qsCatId="simple" csTypeId="urn:microsoft.com/office/officeart/2005/8/colors/colorful1#17" csCatId="colorful"/>
      <dgm:spPr/>
      <dgm:t>
        <a:bodyPr/>
        <a:lstStyle/>
        <a:p>
          <a:endParaRPr lang="en-US"/>
        </a:p>
      </dgm:t>
    </dgm:pt>
    <dgm:pt modelId="{1891666E-DCE6-0542-844A-47C090691D08}">
      <dgm:prSet/>
      <dgm:spPr/>
      <dgm:t>
        <a:bodyPr/>
        <a:lstStyle/>
        <a:p>
          <a:pPr rtl="0"/>
          <a:r>
            <a:rPr lang="en-US" dirty="0" smtClean="0">
              <a:solidFill>
                <a:srgbClr val="000000"/>
              </a:solidFill>
              <a:latin typeface="Cambria"/>
              <a:cs typeface="Cambria"/>
            </a:rPr>
            <a:t>If the ballot unit kept in the screened voting compartment is not functioning properly </a:t>
          </a:r>
          <a:endParaRPr lang="en-US" dirty="0">
            <a:solidFill>
              <a:srgbClr val="000000"/>
            </a:solidFill>
            <a:latin typeface="Cambria"/>
            <a:cs typeface="Cambria"/>
          </a:endParaRPr>
        </a:p>
      </dgm:t>
    </dgm:pt>
    <dgm:pt modelId="{D17FE513-737F-634F-A81F-50FBA71175D9}" type="parTrans" cxnId="{6D6E3FED-71F6-9644-8B72-C8F5F251559C}">
      <dgm:prSet/>
      <dgm:spPr/>
      <dgm:t>
        <a:bodyPr/>
        <a:lstStyle/>
        <a:p>
          <a:endParaRPr lang="en-US">
            <a:solidFill>
              <a:srgbClr val="000000"/>
            </a:solidFill>
            <a:latin typeface="Cambria"/>
            <a:cs typeface="Cambria"/>
          </a:endParaRPr>
        </a:p>
      </dgm:t>
    </dgm:pt>
    <dgm:pt modelId="{5112FDD7-2365-D847-968C-FC81EA132B11}" type="sibTrans" cxnId="{6D6E3FED-71F6-9644-8B72-C8F5F251559C}">
      <dgm:prSet/>
      <dgm:spPr/>
      <dgm:t>
        <a:bodyPr/>
        <a:lstStyle/>
        <a:p>
          <a:endParaRPr lang="en-US">
            <a:solidFill>
              <a:srgbClr val="000000"/>
            </a:solidFill>
            <a:latin typeface="Cambria"/>
            <a:cs typeface="Cambria"/>
          </a:endParaRPr>
        </a:p>
      </dgm:t>
    </dgm:pt>
    <dgm:pt modelId="{8446686D-A283-2F4D-9C9C-89E3A10122E2}">
      <dgm:prSet/>
      <dgm:spPr/>
      <dgm:t>
        <a:bodyPr/>
        <a:lstStyle/>
        <a:p>
          <a:pPr rtl="0"/>
          <a:r>
            <a:rPr lang="en-US" dirty="0" smtClean="0">
              <a:solidFill>
                <a:srgbClr val="000000"/>
              </a:solidFill>
              <a:latin typeface="Cambria"/>
              <a:cs typeface="Cambria"/>
            </a:rPr>
            <a:t>If an elector entered the voting compartment is tampering with or otherwise interfering with the ballot unit </a:t>
          </a:r>
          <a:endParaRPr lang="en-US" dirty="0">
            <a:solidFill>
              <a:srgbClr val="000000"/>
            </a:solidFill>
            <a:latin typeface="Cambria"/>
            <a:cs typeface="Cambria"/>
          </a:endParaRPr>
        </a:p>
      </dgm:t>
    </dgm:pt>
    <dgm:pt modelId="{AE6C950D-20D2-6645-950E-300CAE95EBD0}" type="parTrans" cxnId="{1B197ED1-C6C4-E44E-BC92-5E0AED2E064A}">
      <dgm:prSet/>
      <dgm:spPr/>
      <dgm:t>
        <a:bodyPr/>
        <a:lstStyle/>
        <a:p>
          <a:endParaRPr lang="en-US">
            <a:solidFill>
              <a:srgbClr val="000000"/>
            </a:solidFill>
            <a:latin typeface="Cambria"/>
            <a:cs typeface="Cambria"/>
          </a:endParaRPr>
        </a:p>
      </dgm:t>
    </dgm:pt>
    <dgm:pt modelId="{65FE484F-FAD1-F649-BA37-A404E0F3580B}" type="sibTrans" cxnId="{1B197ED1-C6C4-E44E-BC92-5E0AED2E064A}">
      <dgm:prSet/>
      <dgm:spPr/>
      <dgm:t>
        <a:bodyPr/>
        <a:lstStyle/>
        <a:p>
          <a:endParaRPr lang="en-US">
            <a:solidFill>
              <a:srgbClr val="000000"/>
            </a:solidFill>
            <a:latin typeface="Cambria"/>
            <a:cs typeface="Cambria"/>
          </a:endParaRPr>
        </a:p>
      </dgm:t>
    </dgm:pt>
    <dgm:pt modelId="{89FB2AA8-3060-8F43-8B6C-56BD6B2D92E8}">
      <dgm:prSet/>
      <dgm:spPr/>
      <dgm:t>
        <a:bodyPr/>
        <a:lstStyle/>
        <a:p>
          <a:pPr rtl="0"/>
          <a:r>
            <a:rPr lang="en-US" dirty="0" smtClean="0">
              <a:solidFill>
                <a:srgbClr val="000000"/>
              </a:solidFill>
              <a:latin typeface="Cambria"/>
              <a:cs typeface="Cambria"/>
            </a:rPr>
            <a:t>If elector has committed any mischief by pasting any paper, tapes etc., on the symbol/names/ballot button </a:t>
          </a:r>
          <a:endParaRPr lang="en-US" dirty="0">
            <a:solidFill>
              <a:srgbClr val="000000"/>
            </a:solidFill>
            <a:latin typeface="Cambria"/>
            <a:cs typeface="Cambria"/>
          </a:endParaRPr>
        </a:p>
      </dgm:t>
    </dgm:pt>
    <dgm:pt modelId="{2542043D-9483-BD43-94A8-A8B3A1FEEF7A}" type="parTrans" cxnId="{C3B05106-0483-CC4C-9049-9568C3CA469B}">
      <dgm:prSet/>
      <dgm:spPr/>
      <dgm:t>
        <a:bodyPr/>
        <a:lstStyle/>
        <a:p>
          <a:endParaRPr lang="en-US">
            <a:solidFill>
              <a:srgbClr val="000000"/>
            </a:solidFill>
            <a:latin typeface="Cambria"/>
            <a:cs typeface="Cambria"/>
          </a:endParaRPr>
        </a:p>
      </dgm:t>
    </dgm:pt>
    <dgm:pt modelId="{0C637D97-628A-9A4A-8918-3D42AC08929E}" type="sibTrans" cxnId="{C3B05106-0483-CC4C-9049-9568C3CA469B}">
      <dgm:prSet/>
      <dgm:spPr/>
      <dgm:t>
        <a:bodyPr/>
        <a:lstStyle/>
        <a:p>
          <a:endParaRPr lang="en-US">
            <a:solidFill>
              <a:srgbClr val="000000"/>
            </a:solidFill>
            <a:latin typeface="Cambria"/>
            <a:cs typeface="Cambria"/>
          </a:endParaRPr>
        </a:p>
      </dgm:t>
    </dgm:pt>
    <dgm:pt modelId="{BA0D0B4C-9F96-0948-BE19-7DF288F8F72E}">
      <dgm:prSet/>
      <dgm:spPr/>
      <dgm:t>
        <a:bodyPr/>
        <a:lstStyle/>
        <a:p>
          <a:pPr rtl="0"/>
          <a:r>
            <a:rPr lang="en-US" dirty="0" smtClean="0">
              <a:solidFill>
                <a:srgbClr val="000000"/>
              </a:solidFill>
              <a:latin typeface="Cambria"/>
              <a:cs typeface="Cambria"/>
            </a:rPr>
            <a:t>If elector has remained inside the voting compartment for unduly long period. </a:t>
          </a:r>
          <a:endParaRPr lang="en-US" dirty="0">
            <a:solidFill>
              <a:srgbClr val="000000"/>
            </a:solidFill>
            <a:latin typeface="Cambria"/>
            <a:cs typeface="Cambria"/>
          </a:endParaRPr>
        </a:p>
      </dgm:t>
    </dgm:pt>
    <dgm:pt modelId="{AED21CB4-B2BE-3E46-B38C-3027C810BB23}" type="parTrans" cxnId="{6FE01967-5178-EA4C-8C93-49F5FD5F97F8}">
      <dgm:prSet/>
      <dgm:spPr/>
      <dgm:t>
        <a:bodyPr/>
        <a:lstStyle/>
        <a:p>
          <a:endParaRPr lang="en-US">
            <a:solidFill>
              <a:srgbClr val="000000"/>
            </a:solidFill>
            <a:latin typeface="Cambria"/>
            <a:cs typeface="Cambria"/>
          </a:endParaRPr>
        </a:p>
      </dgm:t>
    </dgm:pt>
    <dgm:pt modelId="{0B9F7AD6-8771-424E-A929-A935CA1AFEB6}" type="sibTrans" cxnId="{6FE01967-5178-EA4C-8C93-49F5FD5F97F8}">
      <dgm:prSet/>
      <dgm:spPr/>
      <dgm:t>
        <a:bodyPr/>
        <a:lstStyle/>
        <a:p>
          <a:endParaRPr lang="en-US">
            <a:solidFill>
              <a:srgbClr val="000000"/>
            </a:solidFill>
            <a:latin typeface="Cambria"/>
            <a:cs typeface="Cambria"/>
          </a:endParaRPr>
        </a:p>
      </dgm:t>
    </dgm:pt>
    <dgm:pt modelId="{8A91B4A0-2779-9A43-B55C-87BD80EF9331}">
      <dgm:prSet/>
      <dgm:spPr/>
      <dgm:t>
        <a:bodyPr/>
        <a:lstStyle/>
        <a:p>
          <a:pPr rtl="0"/>
          <a:r>
            <a:rPr lang="en-US" dirty="0" smtClean="0">
              <a:solidFill>
                <a:srgbClr val="000000"/>
              </a:solidFill>
              <a:latin typeface="Cambria"/>
              <a:cs typeface="Cambria"/>
            </a:rPr>
            <a:t>Presiding Officer to enter the voting compartment in presence of the polling agents. </a:t>
          </a:r>
          <a:endParaRPr lang="en-US" dirty="0">
            <a:solidFill>
              <a:srgbClr val="000000"/>
            </a:solidFill>
            <a:latin typeface="Cambria"/>
            <a:cs typeface="Cambria"/>
          </a:endParaRPr>
        </a:p>
      </dgm:t>
    </dgm:pt>
    <dgm:pt modelId="{371A5689-5C13-DA4E-8036-95DAFCB4B67E}" type="parTrans" cxnId="{EFE3373C-590A-3C46-8DAB-9FB7B598EEC8}">
      <dgm:prSet/>
      <dgm:spPr/>
      <dgm:t>
        <a:bodyPr/>
        <a:lstStyle/>
        <a:p>
          <a:endParaRPr lang="en-US">
            <a:solidFill>
              <a:srgbClr val="000000"/>
            </a:solidFill>
            <a:latin typeface="Cambria"/>
            <a:cs typeface="Cambria"/>
          </a:endParaRPr>
        </a:p>
      </dgm:t>
    </dgm:pt>
    <dgm:pt modelId="{3A52CF51-579D-F640-9343-DE33BAF362D9}" type="sibTrans" cxnId="{EFE3373C-590A-3C46-8DAB-9FB7B598EEC8}">
      <dgm:prSet/>
      <dgm:spPr/>
      <dgm:t>
        <a:bodyPr/>
        <a:lstStyle/>
        <a:p>
          <a:endParaRPr lang="en-US">
            <a:solidFill>
              <a:srgbClr val="000000"/>
            </a:solidFill>
            <a:latin typeface="Cambria"/>
            <a:cs typeface="Cambria"/>
          </a:endParaRPr>
        </a:p>
      </dgm:t>
    </dgm:pt>
    <dgm:pt modelId="{B5E7006D-0A23-584F-B9B0-796182C21FAF}" type="pres">
      <dgm:prSet presAssocID="{0F817E87-612D-9447-B3CC-E4BB7D41630B}" presName="linear" presStyleCnt="0">
        <dgm:presLayoutVars>
          <dgm:animLvl val="lvl"/>
          <dgm:resizeHandles val="exact"/>
        </dgm:presLayoutVars>
      </dgm:prSet>
      <dgm:spPr/>
      <dgm:t>
        <a:bodyPr/>
        <a:lstStyle/>
        <a:p>
          <a:endParaRPr lang="en-US"/>
        </a:p>
      </dgm:t>
    </dgm:pt>
    <dgm:pt modelId="{8EC383E8-6F40-5440-B9D9-5BD97142CB5F}" type="pres">
      <dgm:prSet presAssocID="{1891666E-DCE6-0542-844A-47C090691D08}" presName="parentText" presStyleLbl="node1" presStyleIdx="0" presStyleCnt="5">
        <dgm:presLayoutVars>
          <dgm:chMax val="0"/>
          <dgm:bulletEnabled val="1"/>
        </dgm:presLayoutVars>
      </dgm:prSet>
      <dgm:spPr/>
      <dgm:t>
        <a:bodyPr/>
        <a:lstStyle/>
        <a:p>
          <a:endParaRPr lang="en-US"/>
        </a:p>
      </dgm:t>
    </dgm:pt>
    <dgm:pt modelId="{4A84F0B5-6DFE-384B-B22B-941B65997872}" type="pres">
      <dgm:prSet presAssocID="{5112FDD7-2365-D847-968C-FC81EA132B11}" presName="spacer" presStyleCnt="0"/>
      <dgm:spPr/>
    </dgm:pt>
    <dgm:pt modelId="{47299D67-2A0A-A542-BEE9-1DC2344DC13F}" type="pres">
      <dgm:prSet presAssocID="{8446686D-A283-2F4D-9C9C-89E3A10122E2}" presName="parentText" presStyleLbl="node1" presStyleIdx="1" presStyleCnt="5">
        <dgm:presLayoutVars>
          <dgm:chMax val="0"/>
          <dgm:bulletEnabled val="1"/>
        </dgm:presLayoutVars>
      </dgm:prSet>
      <dgm:spPr/>
      <dgm:t>
        <a:bodyPr/>
        <a:lstStyle/>
        <a:p>
          <a:endParaRPr lang="en-US"/>
        </a:p>
      </dgm:t>
    </dgm:pt>
    <dgm:pt modelId="{B5AB1D96-9CFD-3045-9833-4B1BD761D2B1}" type="pres">
      <dgm:prSet presAssocID="{65FE484F-FAD1-F649-BA37-A404E0F3580B}" presName="spacer" presStyleCnt="0"/>
      <dgm:spPr/>
    </dgm:pt>
    <dgm:pt modelId="{373800A2-48D4-5340-A505-A0CF8C07A5EB}" type="pres">
      <dgm:prSet presAssocID="{89FB2AA8-3060-8F43-8B6C-56BD6B2D92E8}" presName="parentText" presStyleLbl="node1" presStyleIdx="2" presStyleCnt="5">
        <dgm:presLayoutVars>
          <dgm:chMax val="0"/>
          <dgm:bulletEnabled val="1"/>
        </dgm:presLayoutVars>
      </dgm:prSet>
      <dgm:spPr/>
      <dgm:t>
        <a:bodyPr/>
        <a:lstStyle/>
        <a:p>
          <a:endParaRPr lang="en-US"/>
        </a:p>
      </dgm:t>
    </dgm:pt>
    <dgm:pt modelId="{6812D37E-9DB5-0543-A078-63DF344357AB}" type="pres">
      <dgm:prSet presAssocID="{0C637D97-628A-9A4A-8918-3D42AC08929E}" presName="spacer" presStyleCnt="0"/>
      <dgm:spPr/>
    </dgm:pt>
    <dgm:pt modelId="{F5441EB0-A114-6843-BF39-A1E21964248B}" type="pres">
      <dgm:prSet presAssocID="{BA0D0B4C-9F96-0948-BE19-7DF288F8F72E}" presName="parentText" presStyleLbl="node1" presStyleIdx="3" presStyleCnt="5">
        <dgm:presLayoutVars>
          <dgm:chMax val="0"/>
          <dgm:bulletEnabled val="1"/>
        </dgm:presLayoutVars>
      </dgm:prSet>
      <dgm:spPr/>
      <dgm:t>
        <a:bodyPr/>
        <a:lstStyle/>
        <a:p>
          <a:endParaRPr lang="en-US"/>
        </a:p>
      </dgm:t>
    </dgm:pt>
    <dgm:pt modelId="{CD24B434-B250-7E46-B67D-8FAB6077D665}" type="pres">
      <dgm:prSet presAssocID="{0B9F7AD6-8771-424E-A929-A935CA1AFEB6}" presName="spacer" presStyleCnt="0"/>
      <dgm:spPr/>
    </dgm:pt>
    <dgm:pt modelId="{C0B7A5B9-DF5C-414B-8FE8-B711C5F701F8}" type="pres">
      <dgm:prSet presAssocID="{8A91B4A0-2779-9A43-B55C-87BD80EF9331}" presName="parentText" presStyleLbl="node1" presStyleIdx="4" presStyleCnt="5">
        <dgm:presLayoutVars>
          <dgm:chMax val="0"/>
          <dgm:bulletEnabled val="1"/>
        </dgm:presLayoutVars>
      </dgm:prSet>
      <dgm:spPr/>
      <dgm:t>
        <a:bodyPr/>
        <a:lstStyle/>
        <a:p>
          <a:endParaRPr lang="en-US"/>
        </a:p>
      </dgm:t>
    </dgm:pt>
  </dgm:ptLst>
  <dgm:cxnLst>
    <dgm:cxn modelId="{FC1F0A16-EB27-4ABA-B5CD-8EB7952DDC4F}" type="presOf" srcId="{BA0D0B4C-9F96-0948-BE19-7DF288F8F72E}" destId="{F5441EB0-A114-6843-BF39-A1E21964248B}" srcOrd="0" destOrd="0" presId="urn:microsoft.com/office/officeart/2005/8/layout/vList2"/>
    <dgm:cxn modelId="{1B197ED1-C6C4-E44E-BC92-5E0AED2E064A}" srcId="{0F817E87-612D-9447-B3CC-E4BB7D41630B}" destId="{8446686D-A283-2F4D-9C9C-89E3A10122E2}" srcOrd="1" destOrd="0" parTransId="{AE6C950D-20D2-6645-950E-300CAE95EBD0}" sibTransId="{65FE484F-FAD1-F649-BA37-A404E0F3580B}"/>
    <dgm:cxn modelId="{CEB39AE1-4393-4F0D-8514-67508BB3476F}" type="presOf" srcId="{0F817E87-612D-9447-B3CC-E4BB7D41630B}" destId="{B5E7006D-0A23-584F-B9B0-796182C21FAF}" srcOrd="0" destOrd="0" presId="urn:microsoft.com/office/officeart/2005/8/layout/vList2"/>
    <dgm:cxn modelId="{6FE01967-5178-EA4C-8C93-49F5FD5F97F8}" srcId="{0F817E87-612D-9447-B3CC-E4BB7D41630B}" destId="{BA0D0B4C-9F96-0948-BE19-7DF288F8F72E}" srcOrd="3" destOrd="0" parTransId="{AED21CB4-B2BE-3E46-B38C-3027C810BB23}" sibTransId="{0B9F7AD6-8771-424E-A929-A935CA1AFEB6}"/>
    <dgm:cxn modelId="{C3B05106-0483-CC4C-9049-9568C3CA469B}" srcId="{0F817E87-612D-9447-B3CC-E4BB7D41630B}" destId="{89FB2AA8-3060-8F43-8B6C-56BD6B2D92E8}" srcOrd="2" destOrd="0" parTransId="{2542043D-9483-BD43-94A8-A8B3A1FEEF7A}" sibTransId="{0C637D97-628A-9A4A-8918-3D42AC08929E}"/>
    <dgm:cxn modelId="{EFE3373C-590A-3C46-8DAB-9FB7B598EEC8}" srcId="{0F817E87-612D-9447-B3CC-E4BB7D41630B}" destId="{8A91B4A0-2779-9A43-B55C-87BD80EF9331}" srcOrd="4" destOrd="0" parTransId="{371A5689-5C13-DA4E-8036-95DAFCB4B67E}" sibTransId="{3A52CF51-579D-F640-9343-DE33BAF362D9}"/>
    <dgm:cxn modelId="{6D6E3FED-71F6-9644-8B72-C8F5F251559C}" srcId="{0F817E87-612D-9447-B3CC-E4BB7D41630B}" destId="{1891666E-DCE6-0542-844A-47C090691D08}" srcOrd="0" destOrd="0" parTransId="{D17FE513-737F-634F-A81F-50FBA71175D9}" sibTransId="{5112FDD7-2365-D847-968C-FC81EA132B11}"/>
    <dgm:cxn modelId="{38EA8CFE-2A89-418D-95AC-0D5B57469C07}" type="presOf" srcId="{8A91B4A0-2779-9A43-B55C-87BD80EF9331}" destId="{C0B7A5B9-DF5C-414B-8FE8-B711C5F701F8}" srcOrd="0" destOrd="0" presId="urn:microsoft.com/office/officeart/2005/8/layout/vList2"/>
    <dgm:cxn modelId="{6E67F1D1-3871-4D6E-84A7-53958190B6EC}" type="presOf" srcId="{1891666E-DCE6-0542-844A-47C090691D08}" destId="{8EC383E8-6F40-5440-B9D9-5BD97142CB5F}" srcOrd="0" destOrd="0" presId="urn:microsoft.com/office/officeart/2005/8/layout/vList2"/>
    <dgm:cxn modelId="{F5CA78B5-5AD7-46A1-A18E-17504C7AA531}" type="presOf" srcId="{8446686D-A283-2F4D-9C9C-89E3A10122E2}" destId="{47299D67-2A0A-A542-BEE9-1DC2344DC13F}" srcOrd="0" destOrd="0" presId="urn:microsoft.com/office/officeart/2005/8/layout/vList2"/>
    <dgm:cxn modelId="{EBB63280-5EB4-4354-8FDC-29B3124406A7}" type="presOf" srcId="{89FB2AA8-3060-8F43-8B6C-56BD6B2D92E8}" destId="{373800A2-48D4-5340-A505-A0CF8C07A5EB}" srcOrd="0" destOrd="0" presId="urn:microsoft.com/office/officeart/2005/8/layout/vList2"/>
    <dgm:cxn modelId="{9E0DE203-D04B-472B-8FC6-61CC9F0F755A}" type="presParOf" srcId="{B5E7006D-0A23-584F-B9B0-796182C21FAF}" destId="{8EC383E8-6F40-5440-B9D9-5BD97142CB5F}" srcOrd="0" destOrd="0" presId="urn:microsoft.com/office/officeart/2005/8/layout/vList2"/>
    <dgm:cxn modelId="{6CA24EBD-C77B-4E43-9924-E2B26D9D8B58}" type="presParOf" srcId="{B5E7006D-0A23-584F-B9B0-796182C21FAF}" destId="{4A84F0B5-6DFE-384B-B22B-941B65997872}" srcOrd="1" destOrd="0" presId="urn:microsoft.com/office/officeart/2005/8/layout/vList2"/>
    <dgm:cxn modelId="{7E686F16-9CD6-4B54-A80D-8252ACC6A54B}" type="presParOf" srcId="{B5E7006D-0A23-584F-B9B0-796182C21FAF}" destId="{47299D67-2A0A-A542-BEE9-1DC2344DC13F}" srcOrd="2" destOrd="0" presId="urn:microsoft.com/office/officeart/2005/8/layout/vList2"/>
    <dgm:cxn modelId="{21F6D412-6D57-4C9B-A223-91B7E0D22BC2}" type="presParOf" srcId="{B5E7006D-0A23-584F-B9B0-796182C21FAF}" destId="{B5AB1D96-9CFD-3045-9833-4B1BD761D2B1}" srcOrd="3" destOrd="0" presId="urn:microsoft.com/office/officeart/2005/8/layout/vList2"/>
    <dgm:cxn modelId="{C244E14E-5E6E-446D-B559-59F4831FBFB6}" type="presParOf" srcId="{B5E7006D-0A23-584F-B9B0-796182C21FAF}" destId="{373800A2-48D4-5340-A505-A0CF8C07A5EB}" srcOrd="4" destOrd="0" presId="urn:microsoft.com/office/officeart/2005/8/layout/vList2"/>
    <dgm:cxn modelId="{683D02F9-7DC3-4FEC-8ED8-A2F3082BB381}" type="presParOf" srcId="{B5E7006D-0A23-584F-B9B0-796182C21FAF}" destId="{6812D37E-9DB5-0543-A078-63DF344357AB}" srcOrd="5" destOrd="0" presId="urn:microsoft.com/office/officeart/2005/8/layout/vList2"/>
    <dgm:cxn modelId="{985D4BE1-4096-4870-9DD9-F59A9E4C6770}" type="presParOf" srcId="{B5E7006D-0A23-584F-B9B0-796182C21FAF}" destId="{F5441EB0-A114-6843-BF39-A1E21964248B}" srcOrd="6" destOrd="0" presId="urn:microsoft.com/office/officeart/2005/8/layout/vList2"/>
    <dgm:cxn modelId="{9C626C53-84A2-4873-B6B8-2246CA120078}" type="presParOf" srcId="{B5E7006D-0A23-584F-B9B0-796182C21FAF}" destId="{CD24B434-B250-7E46-B67D-8FAB6077D665}" srcOrd="7" destOrd="0" presId="urn:microsoft.com/office/officeart/2005/8/layout/vList2"/>
    <dgm:cxn modelId="{ACB924F9-D74C-41EA-8F1D-30063A610CAE}" type="presParOf" srcId="{B5E7006D-0A23-584F-B9B0-796182C21FAF}" destId="{C0B7A5B9-DF5C-414B-8FE8-B711C5F701F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7C31E-BCD5-3446-BA33-161A63904853}"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5A24EB04-3BEC-754D-B36B-F077486ACA6A}">
      <dgm:prSet/>
      <dgm:spPr/>
      <dgm:t>
        <a:bodyPr/>
        <a:lstStyle/>
        <a:p>
          <a:pPr algn="ctr" rtl="0"/>
          <a:r>
            <a:rPr lang="en-US" b="1" dirty="0" smtClean="0"/>
            <a:t>Marked copy of the electoral roll</a:t>
          </a:r>
          <a:endParaRPr lang="en-US" dirty="0"/>
        </a:p>
      </dgm:t>
    </dgm:pt>
    <dgm:pt modelId="{F80B1C93-7558-364C-861C-D07B44CB20ED}" type="parTrans" cxnId="{FFECED81-92E8-7C4B-81C3-D8361748E370}">
      <dgm:prSet/>
      <dgm:spPr/>
      <dgm:t>
        <a:bodyPr/>
        <a:lstStyle/>
        <a:p>
          <a:endParaRPr lang="en-US"/>
        </a:p>
      </dgm:t>
    </dgm:pt>
    <dgm:pt modelId="{56256B28-9792-C04D-B164-2A48ADEF6987}" type="sibTrans" cxnId="{FFECED81-92E8-7C4B-81C3-D8361748E370}">
      <dgm:prSet/>
      <dgm:spPr/>
      <dgm:t>
        <a:bodyPr/>
        <a:lstStyle/>
        <a:p>
          <a:endParaRPr lang="en-US"/>
        </a:p>
      </dgm:t>
    </dgm:pt>
    <dgm:pt modelId="{378F76D2-029C-2848-B1AA-79E4AD56FC1C}">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t>Ensure to demonstrate to the contesting candidates/polling agents that the marked copy of the electoral do not contain any remarks other than issuing postal ballot papers, EDC and CSVs and that the deletions appearing in the supplement are appended to the draft roll and supplements prepared after disposal of claims</a:t>
          </a:r>
          <a:endParaRPr lang="en-US" dirty="0"/>
        </a:p>
      </dgm:t>
    </dgm:pt>
    <dgm:pt modelId="{16875606-C6A3-6042-902E-49408C12F050}" type="parTrans" cxnId="{DE9F66F6-105B-E94D-BE8F-A793905F3768}">
      <dgm:prSet/>
      <dgm:spPr/>
      <dgm:t>
        <a:bodyPr/>
        <a:lstStyle/>
        <a:p>
          <a:endParaRPr lang="en-US"/>
        </a:p>
      </dgm:t>
    </dgm:pt>
    <dgm:pt modelId="{99798AB1-D5C5-EE4C-83E1-8987EFC79D9E}" type="sibTrans" cxnId="{DE9F66F6-105B-E94D-BE8F-A793905F3768}">
      <dgm:prSet/>
      <dgm:spPr/>
      <dgm:t>
        <a:bodyPr/>
        <a:lstStyle/>
        <a:p>
          <a:endParaRPr lang="en-US"/>
        </a:p>
      </dgm:t>
    </dgm:pt>
    <dgm:pt modelId="{AC652D40-AF1C-AF4B-AE95-CEABF75B3990}">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t>Objections before final publication reflected in the reprinted mother roll by strikethrough method in the electoral roll of eight columns without photograph</a:t>
          </a:r>
          <a:endParaRPr lang="en-US" dirty="0"/>
        </a:p>
      </dgm:t>
    </dgm:pt>
    <dgm:pt modelId="{88572DF7-0565-E24D-9845-73647D4FA36F}" type="parTrans" cxnId="{475B943E-7F30-084D-96EF-1B222023C9F6}">
      <dgm:prSet/>
      <dgm:spPr/>
      <dgm:t>
        <a:bodyPr/>
        <a:lstStyle/>
        <a:p>
          <a:endParaRPr lang="en-US"/>
        </a:p>
      </dgm:t>
    </dgm:pt>
    <dgm:pt modelId="{58FAED77-A16B-884B-BE81-008A016CD5FE}" type="sibTrans" cxnId="{475B943E-7F30-084D-96EF-1B222023C9F6}">
      <dgm:prSet/>
      <dgm:spPr/>
      <dgm:t>
        <a:bodyPr/>
        <a:lstStyle/>
        <a:p>
          <a:endParaRPr lang="en-US"/>
        </a:p>
      </dgm:t>
    </dgm:pt>
    <dgm:pt modelId="{8389F1E0-5C3D-B048-BF8C-BFFA14CCC182}">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t>Word ‘DELETED’ superimposed on elector detail box in case of photo electoral roll</a:t>
          </a:r>
          <a:endParaRPr lang="en-US" dirty="0"/>
        </a:p>
      </dgm:t>
    </dgm:pt>
    <dgm:pt modelId="{693B3012-C839-BD48-ADEB-3DBB54C0677E}" type="parTrans" cxnId="{672B6A9A-48BB-334C-BED2-B1EC766D5FCC}">
      <dgm:prSet/>
      <dgm:spPr/>
      <dgm:t>
        <a:bodyPr/>
        <a:lstStyle/>
        <a:p>
          <a:endParaRPr lang="en-US"/>
        </a:p>
      </dgm:t>
    </dgm:pt>
    <dgm:pt modelId="{B1A1E128-4BFA-7A4A-8F0D-30DD1222223A}" type="sibTrans" cxnId="{672B6A9A-48BB-334C-BED2-B1EC766D5FCC}">
      <dgm:prSet/>
      <dgm:spPr/>
      <dgm:t>
        <a:bodyPr/>
        <a:lstStyle/>
        <a:p>
          <a:endParaRPr lang="en-US"/>
        </a:p>
      </dgm:t>
    </dgm:pt>
    <dgm:pt modelId="{64ED5F1B-55E5-0847-86D8-1829A2A3D7B5}">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t>No other entry is deleted or altered or omitted</a:t>
          </a:r>
          <a:endParaRPr lang="en-US" dirty="0"/>
        </a:p>
      </dgm:t>
    </dgm:pt>
    <dgm:pt modelId="{35831CCE-19AB-A54B-BF25-70D4F49C5AF3}" type="parTrans" cxnId="{7E49E13D-466D-1C4E-A329-674A2D726386}">
      <dgm:prSet/>
      <dgm:spPr/>
      <dgm:t>
        <a:bodyPr/>
        <a:lstStyle/>
        <a:p>
          <a:endParaRPr lang="en-US"/>
        </a:p>
      </dgm:t>
    </dgm:pt>
    <dgm:pt modelId="{A0F227F3-1C0B-2446-B108-2CDA3E71CBB9}" type="sibTrans" cxnId="{7E49E13D-466D-1C4E-A329-674A2D726386}">
      <dgm:prSet/>
      <dgm:spPr/>
      <dgm:t>
        <a:bodyPr/>
        <a:lstStyle/>
        <a:p>
          <a:endParaRPr lang="en-US"/>
        </a:p>
      </dgm:t>
    </dgm:pt>
    <dgm:pt modelId="{439AD19A-2527-794E-9788-DBAF9B5F4EFA}" type="pres">
      <dgm:prSet presAssocID="{28F7C31E-BCD5-3446-BA33-161A63904853}" presName="linear" presStyleCnt="0">
        <dgm:presLayoutVars>
          <dgm:animLvl val="lvl"/>
          <dgm:resizeHandles val="exact"/>
        </dgm:presLayoutVars>
      </dgm:prSet>
      <dgm:spPr/>
      <dgm:t>
        <a:bodyPr/>
        <a:lstStyle/>
        <a:p>
          <a:endParaRPr lang="en-US"/>
        </a:p>
      </dgm:t>
    </dgm:pt>
    <dgm:pt modelId="{2AB896E2-59C9-4942-9023-3EA92C15E011}" type="pres">
      <dgm:prSet presAssocID="{5A24EB04-3BEC-754D-B36B-F077486ACA6A}" presName="parentText" presStyleLbl="node1" presStyleIdx="0" presStyleCnt="1">
        <dgm:presLayoutVars>
          <dgm:chMax val="0"/>
          <dgm:bulletEnabled val="1"/>
        </dgm:presLayoutVars>
      </dgm:prSet>
      <dgm:spPr/>
      <dgm:t>
        <a:bodyPr/>
        <a:lstStyle/>
        <a:p>
          <a:endParaRPr lang="en-US"/>
        </a:p>
      </dgm:t>
    </dgm:pt>
    <dgm:pt modelId="{F958850A-C562-EA49-844B-4FA1F1B62732}" type="pres">
      <dgm:prSet presAssocID="{5A24EB04-3BEC-754D-B36B-F077486ACA6A}" presName="childText" presStyleLbl="revTx" presStyleIdx="0" presStyleCnt="1">
        <dgm:presLayoutVars>
          <dgm:bulletEnabled val="1"/>
        </dgm:presLayoutVars>
      </dgm:prSet>
      <dgm:spPr/>
      <dgm:t>
        <a:bodyPr/>
        <a:lstStyle/>
        <a:p>
          <a:endParaRPr lang="en-US"/>
        </a:p>
      </dgm:t>
    </dgm:pt>
  </dgm:ptLst>
  <dgm:cxnLst>
    <dgm:cxn modelId="{9DA4F8CE-A538-4A55-81F8-78F33E533D62}" type="presOf" srcId="{8389F1E0-5C3D-B048-BF8C-BFFA14CCC182}" destId="{F958850A-C562-EA49-844B-4FA1F1B62732}" srcOrd="0" destOrd="2" presId="urn:microsoft.com/office/officeart/2005/8/layout/vList2"/>
    <dgm:cxn modelId="{475B943E-7F30-084D-96EF-1B222023C9F6}" srcId="{5A24EB04-3BEC-754D-B36B-F077486ACA6A}" destId="{AC652D40-AF1C-AF4B-AE95-CEABF75B3990}" srcOrd="1" destOrd="0" parTransId="{88572DF7-0565-E24D-9845-73647D4FA36F}" sibTransId="{58FAED77-A16B-884B-BE81-008A016CD5FE}"/>
    <dgm:cxn modelId="{DE9F66F6-105B-E94D-BE8F-A793905F3768}" srcId="{5A24EB04-3BEC-754D-B36B-F077486ACA6A}" destId="{378F76D2-029C-2848-B1AA-79E4AD56FC1C}" srcOrd="0" destOrd="0" parTransId="{16875606-C6A3-6042-902E-49408C12F050}" sibTransId="{99798AB1-D5C5-EE4C-83E1-8987EFC79D9E}"/>
    <dgm:cxn modelId="{7E49E13D-466D-1C4E-A329-674A2D726386}" srcId="{5A24EB04-3BEC-754D-B36B-F077486ACA6A}" destId="{64ED5F1B-55E5-0847-86D8-1829A2A3D7B5}" srcOrd="3" destOrd="0" parTransId="{35831CCE-19AB-A54B-BF25-70D4F49C5AF3}" sibTransId="{A0F227F3-1C0B-2446-B108-2CDA3E71CBB9}"/>
    <dgm:cxn modelId="{672B6A9A-48BB-334C-BED2-B1EC766D5FCC}" srcId="{5A24EB04-3BEC-754D-B36B-F077486ACA6A}" destId="{8389F1E0-5C3D-B048-BF8C-BFFA14CCC182}" srcOrd="2" destOrd="0" parTransId="{693B3012-C839-BD48-ADEB-3DBB54C0677E}" sibTransId="{B1A1E128-4BFA-7A4A-8F0D-30DD1222223A}"/>
    <dgm:cxn modelId="{E16CDA34-0D03-4D49-BE08-69327D276FC9}" type="presOf" srcId="{5A24EB04-3BEC-754D-B36B-F077486ACA6A}" destId="{2AB896E2-59C9-4942-9023-3EA92C15E011}" srcOrd="0" destOrd="0" presId="urn:microsoft.com/office/officeart/2005/8/layout/vList2"/>
    <dgm:cxn modelId="{A1D54BAB-CE58-4847-8C61-F43999189912}" type="presOf" srcId="{28F7C31E-BCD5-3446-BA33-161A63904853}" destId="{439AD19A-2527-794E-9788-DBAF9B5F4EFA}" srcOrd="0" destOrd="0" presId="urn:microsoft.com/office/officeart/2005/8/layout/vList2"/>
    <dgm:cxn modelId="{5DE543FB-6ED0-46BE-8C86-F8AFE53A239D}" type="presOf" srcId="{AC652D40-AF1C-AF4B-AE95-CEABF75B3990}" destId="{F958850A-C562-EA49-844B-4FA1F1B62732}" srcOrd="0" destOrd="1" presId="urn:microsoft.com/office/officeart/2005/8/layout/vList2"/>
    <dgm:cxn modelId="{2A06576A-9A86-4781-BDEA-17F8E25D9499}" type="presOf" srcId="{378F76D2-029C-2848-B1AA-79E4AD56FC1C}" destId="{F958850A-C562-EA49-844B-4FA1F1B62732}" srcOrd="0" destOrd="0" presId="urn:microsoft.com/office/officeart/2005/8/layout/vList2"/>
    <dgm:cxn modelId="{2B004F17-8C56-4690-A5A9-CA27E31FD43B}" type="presOf" srcId="{64ED5F1B-55E5-0847-86D8-1829A2A3D7B5}" destId="{F958850A-C562-EA49-844B-4FA1F1B62732}" srcOrd="0" destOrd="3" presId="urn:microsoft.com/office/officeart/2005/8/layout/vList2"/>
    <dgm:cxn modelId="{FFECED81-92E8-7C4B-81C3-D8361748E370}" srcId="{28F7C31E-BCD5-3446-BA33-161A63904853}" destId="{5A24EB04-3BEC-754D-B36B-F077486ACA6A}" srcOrd="0" destOrd="0" parTransId="{F80B1C93-7558-364C-861C-D07B44CB20ED}" sibTransId="{56256B28-9792-C04D-B164-2A48ADEF6987}"/>
    <dgm:cxn modelId="{CDD6D1AA-615F-45D7-881B-66A37B486835}" type="presParOf" srcId="{439AD19A-2527-794E-9788-DBAF9B5F4EFA}" destId="{2AB896E2-59C9-4942-9023-3EA92C15E011}" srcOrd="0" destOrd="0" presId="urn:microsoft.com/office/officeart/2005/8/layout/vList2"/>
    <dgm:cxn modelId="{257DE2B4-079B-486E-AB20-6054EC5796ED}" type="presParOf" srcId="{439AD19A-2527-794E-9788-DBAF9B5F4EFA}" destId="{F958850A-C562-EA49-844B-4FA1F1B6273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EB064EC-B279-ED4A-A9FE-EBC79B8AB0BE}" type="doc">
      <dgm:prSet loTypeId="urn:microsoft.com/office/officeart/2005/8/layout/vList2" loCatId="" qsTypeId="urn:microsoft.com/office/officeart/2005/8/quickstyle/simple2" qsCatId="simple" csTypeId="urn:microsoft.com/office/officeart/2005/8/colors/accent1_2" csCatId="accent1" phldr="1"/>
      <dgm:spPr/>
      <dgm:t>
        <a:bodyPr/>
        <a:lstStyle/>
        <a:p>
          <a:endParaRPr lang="en-US"/>
        </a:p>
      </dgm:t>
    </dgm:pt>
    <dgm:pt modelId="{5DAF9992-B411-DE4B-9D77-841A678AC314}">
      <dgm:prSet custT="1"/>
      <dgm:spPr/>
      <dgm:t>
        <a:bodyPr/>
        <a:lstStyle/>
        <a:p>
          <a:pPr rtl="0"/>
          <a:r>
            <a:rPr lang="en-US" sz="2300" dirty="0" smtClean="0">
              <a:solidFill>
                <a:srgbClr val="000000"/>
              </a:solidFill>
              <a:latin typeface="Cambria"/>
              <a:cs typeface="Cambria"/>
            </a:rPr>
            <a:t>If the elector refuses to observe voting procedure after warning by you/polling officer even after issue of voter's slip, slip should be withdrawn from him and cancelled.</a:t>
          </a:r>
          <a:endParaRPr lang="en-US" sz="2300" dirty="0">
            <a:solidFill>
              <a:srgbClr val="000000"/>
            </a:solidFill>
            <a:latin typeface="Cambria"/>
            <a:cs typeface="Cambria"/>
          </a:endParaRPr>
        </a:p>
      </dgm:t>
    </dgm:pt>
    <dgm:pt modelId="{54FDEA36-0DE6-FB45-B672-CA2CE5F47B9C}" type="parTrans" cxnId="{DA469109-969D-9D45-ACF4-7E4115BCD72E}">
      <dgm:prSet/>
      <dgm:spPr/>
      <dgm:t>
        <a:bodyPr/>
        <a:lstStyle/>
        <a:p>
          <a:endParaRPr lang="en-US" sz="2300">
            <a:solidFill>
              <a:srgbClr val="000000"/>
            </a:solidFill>
            <a:latin typeface="Cambria"/>
            <a:cs typeface="Cambria"/>
          </a:endParaRPr>
        </a:p>
      </dgm:t>
    </dgm:pt>
    <dgm:pt modelId="{0DE771AB-767F-C143-ACE2-70E1FCC3678C}" type="sibTrans" cxnId="{DA469109-969D-9D45-ACF4-7E4115BCD72E}">
      <dgm:prSet/>
      <dgm:spPr/>
      <dgm:t>
        <a:bodyPr/>
        <a:lstStyle/>
        <a:p>
          <a:endParaRPr lang="en-US" sz="2300">
            <a:solidFill>
              <a:srgbClr val="000000"/>
            </a:solidFill>
            <a:latin typeface="Cambria"/>
            <a:cs typeface="Cambria"/>
          </a:endParaRPr>
        </a:p>
      </dgm:t>
    </dgm:pt>
    <dgm:pt modelId="{E7C2C1D4-50BC-1C49-BDF1-81B5267A2B09}">
      <dgm:prSet custT="1"/>
      <dgm:spPr/>
      <dgm:t>
        <a:bodyPr/>
        <a:lstStyle/>
        <a:p>
          <a:pPr rtl="0"/>
          <a:r>
            <a:rPr lang="en-US" sz="2300" dirty="0" smtClean="0">
              <a:solidFill>
                <a:srgbClr val="000000"/>
              </a:solidFill>
              <a:latin typeface="Cambria"/>
              <a:cs typeface="Cambria"/>
            </a:rPr>
            <a:t>A remark that</a:t>
          </a:r>
          <a:r>
            <a:rPr lang="en-US" sz="2300" i="1" dirty="0" smtClean="0">
              <a:solidFill>
                <a:srgbClr val="000000"/>
              </a:solidFill>
              <a:latin typeface="Cambria"/>
              <a:cs typeface="Cambria"/>
            </a:rPr>
            <a:t>– “Not allowed to vote – Voting procedure violated”-</a:t>
          </a:r>
          <a:r>
            <a:rPr lang="en-US" sz="2300" dirty="0" smtClean="0">
              <a:solidFill>
                <a:srgbClr val="000000"/>
              </a:solidFill>
              <a:latin typeface="Cambria"/>
              <a:cs typeface="Cambria"/>
            </a:rPr>
            <a:t> in the remarks column in the Register of Voters (Form 17A) against the entry relating to that elector by you. </a:t>
          </a:r>
          <a:endParaRPr lang="en-US" sz="2300" dirty="0">
            <a:solidFill>
              <a:srgbClr val="000000"/>
            </a:solidFill>
            <a:latin typeface="Cambria"/>
            <a:cs typeface="Cambria"/>
          </a:endParaRPr>
        </a:p>
      </dgm:t>
    </dgm:pt>
    <dgm:pt modelId="{F29B8B22-68B6-4F46-AD2B-090FD66DB956}" type="parTrans" cxnId="{C6D94253-2D58-F84F-9E5B-828C9FEFFCCF}">
      <dgm:prSet/>
      <dgm:spPr/>
      <dgm:t>
        <a:bodyPr/>
        <a:lstStyle/>
        <a:p>
          <a:endParaRPr lang="en-US" sz="2300">
            <a:solidFill>
              <a:srgbClr val="000000"/>
            </a:solidFill>
            <a:latin typeface="Cambria"/>
            <a:cs typeface="Cambria"/>
          </a:endParaRPr>
        </a:p>
      </dgm:t>
    </dgm:pt>
    <dgm:pt modelId="{17E13D5B-56C6-E445-8852-9295A935785B}" type="sibTrans" cxnId="{C6D94253-2D58-F84F-9E5B-828C9FEFFCCF}">
      <dgm:prSet/>
      <dgm:spPr/>
      <dgm:t>
        <a:bodyPr/>
        <a:lstStyle/>
        <a:p>
          <a:endParaRPr lang="en-US" sz="2300">
            <a:solidFill>
              <a:srgbClr val="000000"/>
            </a:solidFill>
            <a:latin typeface="Cambria"/>
            <a:cs typeface="Cambria"/>
          </a:endParaRPr>
        </a:p>
      </dgm:t>
    </dgm:pt>
    <dgm:pt modelId="{051BEE17-361D-5C45-ACD5-8ACDBA10C3C4}">
      <dgm:prSet custT="1"/>
      <dgm:spPr/>
      <dgm:t>
        <a:bodyPr/>
        <a:lstStyle/>
        <a:p>
          <a:pPr rtl="0"/>
          <a:r>
            <a:rPr lang="en-US" sz="2300" dirty="0" smtClean="0">
              <a:solidFill>
                <a:srgbClr val="000000"/>
              </a:solidFill>
              <a:latin typeface="Cambria"/>
              <a:cs typeface="Cambria"/>
            </a:rPr>
            <a:t>You shall put your full signature below that entry. </a:t>
          </a:r>
          <a:endParaRPr lang="en-US" sz="2300" dirty="0">
            <a:solidFill>
              <a:srgbClr val="000000"/>
            </a:solidFill>
            <a:latin typeface="Cambria"/>
            <a:cs typeface="Cambria"/>
          </a:endParaRPr>
        </a:p>
      </dgm:t>
    </dgm:pt>
    <dgm:pt modelId="{E3474566-34A9-FB41-8C5B-7E691BC55348}" type="parTrans" cxnId="{823F5DA3-2E43-DF41-AFB4-3B15A265690A}">
      <dgm:prSet/>
      <dgm:spPr/>
      <dgm:t>
        <a:bodyPr/>
        <a:lstStyle/>
        <a:p>
          <a:endParaRPr lang="en-US" sz="2300">
            <a:solidFill>
              <a:srgbClr val="000000"/>
            </a:solidFill>
            <a:latin typeface="Cambria"/>
            <a:cs typeface="Cambria"/>
          </a:endParaRPr>
        </a:p>
      </dgm:t>
    </dgm:pt>
    <dgm:pt modelId="{1F0A48B9-A73B-324D-B609-B6736E7F94F9}" type="sibTrans" cxnId="{823F5DA3-2E43-DF41-AFB4-3B15A265690A}">
      <dgm:prSet/>
      <dgm:spPr/>
      <dgm:t>
        <a:bodyPr/>
        <a:lstStyle/>
        <a:p>
          <a:endParaRPr lang="en-US" sz="2300">
            <a:solidFill>
              <a:srgbClr val="000000"/>
            </a:solidFill>
            <a:latin typeface="Cambria"/>
            <a:cs typeface="Cambria"/>
          </a:endParaRPr>
        </a:p>
      </dgm:t>
    </dgm:pt>
    <dgm:pt modelId="{448E3192-7A86-6F4C-84DD-ABFCCEBF48C1}">
      <dgm:prSet custT="1"/>
      <dgm:spPr/>
      <dgm:t>
        <a:bodyPr/>
        <a:lstStyle/>
        <a:p>
          <a:pPr rtl="0"/>
          <a:r>
            <a:rPr lang="en-US" sz="2300" dirty="0" smtClean="0">
              <a:solidFill>
                <a:srgbClr val="000000"/>
              </a:solidFill>
              <a:latin typeface="Cambria"/>
              <a:cs typeface="Cambria"/>
            </a:rPr>
            <a:t>No change to be done in the serial number of that elector or of any succeeding elector in column (1) of the register of voters. </a:t>
          </a:r>
          <a:endParaRPr lang="en-US" sz="2300" dirty="0">
            <a:solidFill>
              <a:srgbClr val="000000"/>
            </a:solidFill>
            <a:latin typeface="Cambria"/>
            <a:cs typeface="Cambria"/>
          </a:endParaRPr>
        </a:p>
      </dgm:t>
    </dgm:pt>
    <dgm:pt modelId="{98D414D7-D3E9-C44C-8DF6-7B0FBC49DFEB}" type="parTrans" cxnId="{A0A9ECD0-2E10-8548-8A5D-2BC8DDA925E8}">
      <dgm:prSet/>
      <dgm:spPr/>
      <dgm:t>
        <a:bodyPr/>
        <a:lstStyle/>
        <a:p>
          <a:endParaRPr lang="en-US" sz="2300">
            <a:solidFill>
              <a:srgbClr val="000000"/>
            </a:solidFill>
            <a:latin typeface="Cambria"/>
            <a:cs typeface="Cambria"/>
          </a:endParaRPr>
        </a:p>
      </dgm:t>
    </dgm:pt>
    <dgm:pt modelId="{029AF09F-57C2-0740-A54E-D024CAA2AF10}" type="sibTrans" cxnId="{A0A9ECD0-2E10-8548-8A5D-2BC8DDA925E8}">
      <dgm:prSet/>
      <dgm:spPr/>
      <dgm:t>
        <a:bodyPr/>
        <a:lstStyle/>
        <a:p>
          <a:endParaRPr lang="en-US" sz="2300">
            <a:solidFill>
              <a:srgbClr val="000000"/>
            </a:solidFill>
            <a:latin typeface="Cambria"/>
            <a:cs typeface="Cambria"/>
          </a:endParaRPr>
        </a:p>
      </dgm:t>
    </dgm:pt>
    <dgm:pt modelId="{36AE4CE6-59CE-B54D-8FB9-A09C3763AB9F}" type="pres">
      <dgm:prSet presAssocID="{DEB064EC-B279-ED4A-A9FE-EBC79B8AB0BE}" presName="linear" presStyleCnt="0">
        <dgm:presLayoutVars>
          <dgm:animLvl val="lvl"/>
          <dgm:resizeHandles val="exact"/>
        </dgm:presLayoutVars>
      </dgm:prSet>
      <dgm:spPr/>
      <dgm:t>
        <a:bodyPr/>
        <a:lstStyle/>
        <a:p>
          <a:endParaRPr lang="en-US"/>
        </a:p>
      </dgm:t>
    </dgm:pt>
    <dgm:pt modelId="{23A6412C-7D9C-F74D-A3C6-BA67FC4975DA}" type="pres">
      <dgm:prSet presAssocID="{5DAF9992-B411-DE4B-9D77-841A678AC314}" presName="parentText" presStyleLbl="node1" presStyleIdx="0" presStyleCnt="4" custScaleY="108758" custLinFactY="-4950" custLinFactNeighborX="875" custLinFactNeighborY="-100000">
        <dgm:presLayoutVars>
          <dgm:chMax val="0"/>
          <dgm:bulletEnabled val="1"/>
        </dgm:presLayoutVars>
      </dgm:prSet>
      <dgm:spPr/>
      <dgm:t>
        <a:bodyPr/>
        <a:lstStyle/>
        <a:p>
          <a:endParaRPr lang="en-US"/>
        </a:p>
      </dgm:t>
    </dgm:pt>
    <dgm:pt modelId="{F955120E-C2FE-3D4C-A635-C8D4FFBD1B77}" type="pres">
      <dgm:prSet presAssocID="{0DE771AB-767F-C143-ACE2-70E1FCC3678C}" presName="spacer" presStyleCnt="0"/>
      <dgm:spPr/>
    </dgm:pt>
    <dgm:pt modelId="{98E1351E-E0BF-B84D-9653-F9FA6A00CE01}" type="pres">
      <dgm:prSet presAssocID="{E7C2C1D4-50BC-1C49-BDF1-81B5267A2B09}" presName="parentText" presStyleLbl="node1" presStyleIdx="1" presStyleCnt="4" custScaleY="98078" custLinFactNeighborY="10779">
        <dgm:presLayoutVars>
          <dgm:chMax val="0"/>
          <dgm:bulletEnabled val="1"/>
        </dgm:presLayoutVars>
      </dgm:prSet>
      <dgm:spPr/>
      <dgm:t>
        <a:bodyPr/>
        <a:lstStyle/>
        <a:p>
          <a:endParaRPr lang="en-US"/>
        </a:p>
      </dgm:t>
    </dgm:pt>
    <dgm:pt modelId="{C9944B55-9E78-114B-B509-319484A9FF4A}" type="pres">
      <dgm:prSet presAssocID="{17E13D5B-56C6-E445-8852-9295A935785B}" presName="spacer" presStyleCnt="0"/>
      <dgm:spPr/>
    </dgm:pt>
    <dgm:pt modelId="{AF2FF2C0-F825-0547-8416-A5BD7BA3D2A0}" type="pres">
      <dgm:prSet presAssocID="{051BEE17-361D-5C45-ACD5-8ACDBA10C3C4}" presName="parentText" presStyleLbl="node1" presStyleIdx="2" presStyleCnt="4" custScaleY="75324" custLinFactNeighborX="875" custLinFactNeighborY="-36997">
        <dgm:presLayoutVars>
          <dgm:chMax val="0"/>
          <dgm:bulletEnabled val="1"/>
        </dgm:presLayoutVars>
      </dgm:prSet>
      <dgm:spPr/>
      <dgm:t>
        <a:bodyPr/>
        <a:lstStyle/>
        <a:p>
          <a:endParaRPr lang="en-US"/>
        </a:p>
      </dgm:t>
    </dgm:pt>
    <dgm:pt modelId="{62D199A6-9C40-604E-BA49-D72B1E94915B}" type="pres">
      <dgm:prSet presAssocID="{1F0A48B9-A73B-324D-B609-B6736E7F94F9}" presName="spacer" presStyleCnt="0"/>
      <dgm:spPr/>
    </dgm:pt>
    <dgm:pt modelId="{36F58FF8-DBB8-4C4E-BB07-9B5704745C52}" type="pres">
      <dgm:prSet presAssocID="{448E3192-7A86-6F4C-84DD-ABFCCEBF48C1}" presName="parentText" presStyleLbl="node1" presStyleIdx="3" presStyleCnt="4" custScaleY="130395" custLinFactNeighborY="-23087">
        <dgm:presLayoutVars>
          <dgm:chMax val="0"/>
          <dgm:bulletEnabled val="1"/>
        </dgm:presLayoutVars>
      </dgm:prSet>
      <dgm:spPr/>
      <dgm:t>
        <a:bodyPr/>
        <a:lstStyle/>
        <a:p>
          <a:endParaRPr lang="en-US"/>
        </a:p>
      </dgm:t>
    </dgm:pt>
  </dgm:ptLst>
  <dgm:cxnLst>
    <dgm:cxn modelId="{DA469109-969D-9D45-ACF4-7E4115BCD72E}" srcId="{DEB064EC-B279-ED4A-A9FE-EBC79B8AB0BE}" destId="{5DAF9992-B411-DE4B-9D77-841A678AC314}" srcOrd="0" destOrd="0" parTransId="{54FDEA36-0DE6-FB45-B672-CA2CE5F47B9C}" sibTransId="{0DE771AB-767F-C143-ACE2-70E1FCC3678C}"/>
    <dgm:cxn modelId="{B844560A-3B01-4736-B4B1-48135F91FAC7}" type="presOf" srcId="{5DAF9992-B411-DE4B-9D77-841A678AC314}" destId="{23A6412C-7D9C-F74D-A3C6-BA67FC4975DA}" srcOrd="0" destOrd="0" presId="urn:microsoft.com/office/officeart/2005/8/layout/vList2"/>
    <dgm:cxn modelId="{C6D94253-2D58-F84F-9E5B-828C9FEFFCCF}" srcId="{DEB064EC-B279-ED4A-A9FE-EBC79B8AB0BE}" destId="{E7C2C1D4-50BC-1C49-BDF1-81B5267A2B09}" srcOrd="1" destOrd="0" parTransId="{F29B8B22-68B6-4F46-AD2B-090FD66DB956}" sibTransId="{17E13D5B-56C6-E445-8852-9295A935785B}"/>
    <dgm:cxn modelId="{1182333E-2DCC-4033-A61F-239422E1F03C}" type="presOf" srcId="{448E3192-7A86-6F4C-84DD-ABFCCEBF48C1}" destId="{36F58FF8-DBB8-4C4E-BB07-9B5704745C52}" srcOrd="0" destOrd="0" presId="urn:microsoft.com/office/officeart/2005/8/layout/vList2"/>
    <dgm:cxn modelId="{A0A9ECD0-2E10-8548-8A5D-2BC8DDA925E8}" srcId="{DEB064EC-B279-ED4A-A9FE-EBC79B8AB0BE}" destId="{448E3192-7A86-6F4C-84DD-ABFCCEBF48C1}" srcOrd="3" destOrd="0" parTransId="{98D414D7-D3E9-C44C-8DF6-7B0FBC49DFEB}" sibTransId="{029AF09F-57C2-0740-A54E-D024CAA2AF10}"/>
    <dgm:cxn modelId="{823F5DA3-2E43-DF41-AFB4-3B15A265690A}" srcId="{DEB064EC-B279-ED4A-A9FE-EBC79B8AB0BE}" destId="{051BEE17-361D-5C45-ACD5-8ACDBA10C3C4}" srcOrd="2" destOrd="0" parTransId="{E3474566-34A9-FB41-8C5B-7E691BC55348}" sibTransId="{1F0A48B9-A73B-324D-B609-B6736E7F94F9}"/>
    <dgm:cxn modelId="{993CB379-226F-442C-83C9-19FB965BD095}" type="presOf" srcId="{DEB064EC-B279-ED4A-A9FE-EBC79B8AB0BE}" destId="{36AE4CE6-59CE-B54D-8FB9-A09C3763AB9F}" srcOrd="0" destOrd="0" presId="urn:microsoft.com/office/officeart/2005/8/layout/vList2"/>
    <dgm:cxn modelId="{68C336EF-E954-4907-82F1-FE8656D46720}" type="presOf" srcId="{051BEE17-361D-5C45-ACD5-8ACDBA10C3C4}" destId="{AF2FF2C0-F825-0547-8416-A5BD7BA3D2A0}" srcOrd="0" destOrd="0" presId="urn:microsoft.com/office/officeart/2005/8/layout/vList2"/>
    <dgm:cxn modelId="{B8BC9483-6670-4F8F-AA71-D104EAF539FD}" type="presOf" srcId="{E7C2C1D4-50BC-1C49-BDF1-81B5267A2B09}" destId="{98E1351E-E0BF-B84D-9653-F9FA6A00CE01}" srcOrd="0" destOrd="0" presId="urn:microsoft.com/office/officeart/2005/8/layout/vList2"/>
    <dgm:cxn modelId="{48C5EE27-B446-41A9-BB08-3932C3DC4304}" type="presParOf" srcId="{36AE4CE6-59CE-B54D-8FB9-A09C3763AB9F}" destId="{23A6412C-7D9C-F74D-A3C6-BA67FC4975DA}" srcOrd="0" destOrd="0" presId="urn:microsoft.com/office/officeart/2005/8/layout/vList2"/>
    <dgm:cxn modelId="{1E3E1204-25AE-4330-AA8C-55E7BEE2A52C}" type="presParOf" srcId="{36AE4CE6-59CE-B54D-8FB9-A09C3763AB9F}" destId="{F955120E-C2FE-3D4C-A635-C8D4FFBD1B77}" srcOrd="1" destOrd="0" presId="urn:microsoft.com/office/officeart/2005/8/layout/vList2"/>
    <dgm:cxn modelId="{4F713291-F414-45F2-B1DB-E3B3E5F34305}" type="presParOf" srcId="{36AE4CE6-59CE-B54D-8FB9-A09C3763AB9F}" destId="{98E1351E-E0BF-B84D-9653-F9FA6A00CE01}" srcOrd="2" destOrd="0" presId="urn:microsoft.com/office/officeart/2005/8/layout/vList2"/>
    <dgm:cxn modelId="{BCC67527-481F-4702-AC4D-E25BD239D45C}" type="presParOf" srcId="{36AE4CE6-59CE-B54D-8FB9-A09C3763AB9F}" destId="{C9944B55-9E78-114B-B509-319484A9FF4A}" srcOrd="3" destOrd="0" presId="urn:microsoft.com/office/officeart/2005/8/layout/vList2"/>
    <dgm:cxn modelId="{DA6B3058-3620-4E22-9892-593605002357}" type="presParOf" srcId="{36AE4CE6-59CE-B54D-8FB9-A09C3763AB9F}" destId="{AF2FF2C0-F825-0547-8416-A5BD7BA3D2A0}" srcOrd="4" destOrd="0" presId="urn:microsoft.com/office/officeart/2005/8/layout/vList2"/>
    <dgm:cxn modelId="{79531A06-7978-41E7-A232-CBDCB4F16442}" type="presParOf" srcId="{36AE4CE6-59CE-B54D-8FB9-A09C3763AB9F}" destId="{62D199A6-9C40-604E-BA49-D72B1E94915B}" srcOrd="5" destOrd="0" presId="urn:microsoft.com/office/officeart/2005/8/layout/vList2"/>
    <dgm:cxn modelId="{A458C294-96F5-47E1-9DBF-25ED8FF302A4}" type="presParOf" srcId="{36AE4CE6-59CE-B54D-8FB9-A09C3763AB9F}" destId="{36F58FF8-DBB8-4C4E-BB07-9B5704745C5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E8BF55E-39AA-6E4D-9F36-1DD6D8898DAE}" type="doc">
      <dgm:prSet loTypeId="urn:microsoft.com/office/officeart/2005/8/layout/vList2" loCatId="" qsTypeId="urn:microsoft.com/office/officeart/2005/8/quickstyle/simple1" qsCatId="simple" csTypeId="urn:microsoft.com/office/officeart/2005/8/colors/colorful1#18" csCatId="colorful" phldr="1"/>
      <dgm:spPr/>
      <dgm:t>
        <a:bodyPr/>
        <a:lstStyle/>
        <a:p>
          <a:endParaRPr lang="en-US"/>
        </a:p>
      </dgm:t>
    </dgm:pt>
    <dgm:pt modelId="{B528DFF8-4306-F44A-9E63-7A21FEB0F0CE}">
      <dgm:prSet custT="1"/>
      <dgm:spPr/>
      <dgm:t>
        <a:bodyPr/>
        <a:lstStyle/>
        <a:p>
          <a:pPr rtl="0"/>
          <a:r>
            <a:rPr lang="en-US" sz="2300" b="1" dirty="0" smtClean="0">
              <a:solidFill>
                <a:srgbClr val="000000"/>
              </a:solidFill>
              <a:latin typeface="Cambria"/>
              <a:cs typeface="Cambria"/>
            </a:rPr>
            <a:t>If you are satisfied that an elector is unable to recognize the symbol on the ballot paper due to blindness or is unable to record his vote by pressing the appropriate button without assistance due to some physical infirmity, you shall permit that elector with him a companion of not less than 18 years of age to the voting compartment for recording the vote on his behalf and in accordance with his wishes</a:t>
          </a:r>
          <a:endParaRPr lang="en-US" sz="2300" b="1" dirty="0">
            <a:solidFill>
              <a:srgbClr val="000000"/>
            </a:solidFill>
            <a:latin typeface="Cambria"/>
            <a:cs typeface="Cambria"/>
          </a:endParaRPr>
        </a:p>
      </dgm:t>
    </dgm:pt>
    <dgm:pt modelId="{97802526-71B8-4942-B9AA-9B777CEEA602}" type="parTrans" cxnId="{3E6E681A-24A1-DA4B-9CCD-6947FA8D955B}">
      <dgm:prSet/>
      <dgm:spPr/>
      <dgm:t>
        <a:bodyPr/>
        <a:lstStyle/>
        <a:p>
          <a:endParaRPr lang="en-US" sz="2300" b="1">
            <a:latin typeface="Cambria"/>
            <a:cs typeface="Cambria"/>
          </a:endParaRPr>
        </a:p>
      </dgm:t>
    </dgm:pt>
    <dgm:pt modelId="{4B1F48B8-2777-D249-8150-20AEB15B2CD6}" type="sibTrans" cxnId="{3E6E681A-24A1-DA4B-9CCD-6947FA8D955B}">
      <dgm:prSet/>
      <dgm:spPr/>
      <dgm:t>
        <a:bodyPr/>
        <a:lstStyle/>
        <a:p>
          <a:endParaRPr lang="en-US" sz="2300" b="1">
            <a:latin typeface="Cambria"/>
            <a:cs typeface="Cambria"/>
          </a:endParaRPr>
        </a:p>
      </dgm:t>
    </dgm:pt>
    <dgm:pt modelId="{28073499-A135-7F4D-B015-84D811F043A9}">
      <dgm:prSet custT="1"/>
      <dgm:spPr/>
      <dgm:t>
        <a:bodyPr/>
        <a:lstStyle/>
        <a:p>
          <a:pPr rtl="0"/>
          <a:r>
            <a:rPr lang="en-US" sz="2300" b="1" dirty="0" smtClean="0">
              <a:solidFill>
                <a:schemeClr val="tx1"/>
              </a:solidFill>
              <a:latin typeface="Cambria"/>
              <a:cs typeface="Cambria"/>
            </a:rPr>
            <a:t>Before  helping such person to cast vote, the companion needs to make declaration as given in next slide- secrecy of vote and that he has not accompanied more than one person </a:t>
          </a:r>
          <a:endParaRPr lang="en-US" sz="2300" b="1" dirty="0">
            <a:solidFill>
              <a:schemeClr val="tx1"/>
            </a:solidFill>
            <a:latin typeface="Cambria"/>
            <a:cs typeface="Cambria"/>
          </a:endParaRPr>
        </a:p>
      </dgm:t>
    </dgm:pt>
    <dgm:pt modelId="{9C3864AE-2C78-534B-805C-FCA381F62CE2}" type="parTrans" cxnId="{D7E7801E-F9A6-8548-AB72-47AE2FBA81B5}">
      <dgm:prSet/>
      <dgm:spPr/>
      <dgm:t>
        <a:bodyPr/>
        <a:lstStyle/>
        <a:p>
          <a:endParaRPr lang="en-US" sz="2300" b="1">
            <a:latin typeface="Cambria"/>
            <a:cs typeface="Cambria"/>
          </a:endParaRPr>
        </a:p>
      </dgm:t>
    </dgm:pt>
    <dgm:pt modelId="{1BB7C703-A517-D64E-96F5-A6ABAF41FB96}" type="sibTrans" cxnId="{D7E7801E-F9A6-8548-AB72-47AE2FBA81B5}">
      <dgm:prSet/>
      <dgm:spPr/>
      <dgm:t>
        <a:bodyPr/>
        <a:lstStyle/>
        <a:p>
          <a:endParaRPr lang="en-US" sz="2300" b="1">
            <a:latin typeface="Cambria"/>
            <a:cs typeface="Cambria"/>
          </a:endParaRPr>
        </a:p>
      </dgm:t>
    </dgm:pt>
    <dgm:pt modelId="{63D1E4E5-F108-F749-8924-41B71D115F66}" type="pres">
      <dgm:prSet presAssocID="{4E8BF55E-39AA-6E4D-9F36-1DD6D8898DAE}" presName="linear" presStyleCnt="0">
        <dgm:presLayoutVars>
          <dgm:animLvl val="lvl"/>
          <dgm:resizeHandles val="exact"/>
        </dgm:presLayoutVars>
      </dgm:prSet>
      <dgm:spPr/>
      <dgm:t>
        <a:bodyPr/>
        <a:lstStyle/>
        <a:p>
          <a:endParaRPr lang="en-US"/>
        </a:p>
      </dgm:t>
    </dgm:pt>
    <dgm:pt modelId="{7EFF018A-DE01-AB42-BF7E-17E8A6A1E3A2}" type="pres">
      <dgm:prSet presAssocID="{B528DFF8-4306-F44A-9E63-7A21FEB0F0CE}" presName="parentText" presStyleLbl="node1" presStyleIdx="0" presStyleCnt="2" custScaleY="133151" custLinFactY="5046" custLinFactNeighborX="-1852" custLinFactNeighborY="100000">
        <dgm:presLayoutVars>
          <dgm:chMax val="0"/>
          <dgm:bulletEnabled val="1"/>
        </dgm:presLayoutVars>
      </dgm:prSet>
      <dgm:spPr/>
      <dgm:t>
        <a:bodyPr/>
        <a:lstStyle/>
        <a:p>
          <a:endParaRPr lang="en-US"/>
        </a:p>
      </dgm:t>
    </dgm:pt>
    <dgm:pt modelId="{D42AECE9-B10C-474E-8BF8-8BC4DB142A46}" type="pres">
      <dgm:prSet presAssocID="{4B1F48B8-2777-D249-8150-20AEB15B2CD6}" presName="spacer" presStyleCnt="0"/>
      <dgm:spPr/>
    </dgm:pt>
    <dgm:pt modelId="{B703985C-1C5F-3845-96A9-01214CB48FDF}" type="pres">
      <dgm:prSet presAssocID="{28073499-A135-7F4D-B015-84D811F043A9}" presName="parentText" presStyleLbl="node1" presStyleIdx="1" presStyleCnt="2" custScaleY="63586" custLinFactNeighborX="-1852" custLinFactNeighborY="19389">
        <dgm:presLayoutVars>
          <dgm:chMax val="0"/>
          <dgm:bulletEnabled val="1"/>
        </dgm:presLayoutVars>
      </dgm:prSet>
      <dgm:spPr/>
      <dgm:t>
        <a:bodyPr/>
        <a:lstStyle/>
        <a:p>
          <a:endParaRPr lang="en-US"/>
        </a:p>
      </dgm:t>
    </dgm:pt>
  </dgm:ptLst>
  <dgm:cxnLst>
    <dgm:cxn modelId="{D7E7801E-F9A6-8548-AB72-47AE2FBA81B5}" srcId="{4E8BF55E-39AA-6E4D-9F36-1DD6D8898DAE}" destId="{28073499-A135-7F4D-B015-84D811F043A9}" srcOrd="1" destOrd="0" parTransId="{9C3864AE-2C78-534B-805C-FCA381F62CE2}" sibTransId="{1BB7C703-A517-D64E-96F5-A6ABAF41FB96}"/>
    <dgm:cxn modelId="{CF9F4DCC-E66C-4CC4-8803-EB52108B0053}" type="presOf" srcId="{4E8BF55E-39AA-6E4D-9F36-1DD6D8898DAE}" destId="{63D1E4E5-F108-F749-8924-41B71D115F66}" srcOrd="0" destOrd="0" presId="urn:microsoft.com/office/officeart/2005/8/layout/vList2"/>
    <dgm:cxn modelId="{BD3F675E-833C-4B0A-A477-B7BA2199471B}" type="presOf" srcId="{28073499-A135-7F4D-B015-84D811F043A9}" destId="{B703985C-1C5F-3845-96A9-01214CB48FDF}" srcOrd="0" destOrd="0" presId="urn:microsoft.com/office/officeart/2005/8/layout/vList2"/>
    <dgm:cxn modelId="{3E6E681A-24A1-DA4B-9CCD-6947FA8D955B}" srcId="{4E8BF55E-39AA-6E4D-9F36-1DD6D8898DAE}" destId="{B528DFF8-4306-F44A-9E63-7A21FEB0F0CE}" srcOrd="0" destOrd="0" parTransId="{97802526-71B8-4942-B9AA-9B777CEEA602}" sibTransId="{4B1F48B8-2777-D249-8150-20AEB15B2CD6}"/>
    <dgm:cxn modelId="{E7029AB8-EC02-46FE-8D00-7477933C7B1C}" type="presOf" srcId="{B528DFF8-4306-F44A-9E63-7A21FEB0F0CE}" destId="{7EFF018A-DE01-AB42-BF7E-17E8A6A1E3A2}" srcOrd="0" destOrd="0" presId="urn:microsoft.com/office/officeart/2005/8/layout/vList2"/>
    <dgm:cxn modelId="{9DF67CA7-BE5F-4B76-8328-9330BD83A45F}" type="presParOf" srcId="{63D1E4E5-F108-F749-8924-41B71D115F66}" destId="{7EFF018A-DE01-AB42-BF7E-17E8A6A1E3A2}" srcOrd="0" destOrd="0" presId="urn:microsoft.com/office/officeart/2005/8/layout/vList2"/>
    <dgm:cxn modelId="{38BB0200-B0ED-4BF7-A0DF-41EE1597179B}" type="presParOf" srcId="{63D1E4E5-F108-F749-8924-41B71D115F66}" destId="{D42AECE9-B10C-474E-8BF8-8BC4DB142A46}" srcOrd="1" destOrd="0" presId="urn:microsoft.com/office/officeart/2005/8/layout/vList2"/>
    <dgm:cxn modelId="{E7F45083-A2AA-4808-9C4E-90466FF213E1}" type="presParOf" srcId="{63D1E4E5-F108-F749-8924-41B71D115F66}" destId="{B703985C-1C5F-3845-96A9-01214CB48F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6AE8CB7-F457-CB45-8561-AF19A56888C0}" type="doc">
      <dgm:prSet loTypeId="urn:microsoft.com/office/officeart/2005/8/layout/vList2" loCatId="" qsTypeId="urn:microsoft.com/office/officeart/2005/8/quickstyle/simple1" qsCatId="simple" csTypeId="urn:microsoft.com/office/officeart/2005/8/colors/colorful1#19" csCatId="colorful"/>
      <dgm:spPr/>
      <dgm:t>
        <a:bodyPr/>
        <a:lstStyle/>
        <a:p>
          <a:endParaRPr lang="en-US"/>
        </a:p>
      </dgm:t>
    </dgm:pt>
    <dgm:pt modelId="{162797E9-33DD-C04F-B9E9-0C4E7665F8B5}">
      <dgm:prSet custT="1"/>
      <dgm:spPr/>
      <dgm:t>
        <a:bodyPr/>
        <a:lstStyle/>
        <a:p>
          <a:pPr rtl="0"/>
          <a:r>
            <a:rPr lang="en-US" sz="2200" dirty="0" smtClean="0">
              <a:solidFill>
                <a:srgbClr val="000000"/>
              </a:solidFill>
              <a:latin typeface="Cambria"/>
              <a:cs typeface="Cambria"/>
            </a:rPr>
            <a:t>No person shall be permitted to act as a companion of more than one elector at any polling station on the same day </a:t>
          </a:r>
          <a:endParaRPr lang="en-US" sz="2200" dirty="0">
            <a:solidFill>
              <a:srgbClr val="000000"/>
            </a:solidFill>
            <a:latin typeface="Cambria"/>
            <a:cs typeface="Cambria"/>
          </a:endParaRPr>
        </a:p>
      </dgm:t>
    </dgm:pt>
    <dgm:pt modelId="{FF5495A0-83BB-844D-9B16-3553B795B8FE}" type="parTrans" cxnId="{A1F9EA39-F405-8C49-9C3F-92FB5DEAF731}">
      <dgm:prSet/>
      <dgm:spPr/>
      <dgm:t>
        <a:bodyPr/>
        <a:lstStyle/>
        <a:p>
          <a:endParaRPr lang="en-US" sz="2200">
            <a:solidFill>
              <a:srgbClr val="000000"/>
            </a:solidFill>
            <a:latin typeface="Cambria"/>
            <a:cs typeface="Cambria"/>
          </a:endParaRPr>
        </a:p>
      </dgm:t>
    </dgm:pt>
    <dgm:pt modelId="{7057205C-B885-D543-AC99-21677B9CFDB1}" type="sibTrans" cxnId="{A1F9EA39-F405-8C49-9C3F-92FB5DEAF731}">
      <dgm:prSet/>
      <dgm:spPr/>
      <dgm:t>
        <a:bodyPr/>
        <a:lstStyle/>
        <a:p>
          <a:endParaRPr lang="en-US" sz="2200">
            <a:solidFill>
              <a:srgbClr val="000000"/>
            </a:solidFill>
            <a:latin typeface="Cambria"/>
            <a:cs typeface="Cambria"/>
          </a:endParaRPr>
        </a:p>
      </dgm:t>
    </dgm:pt>
    <dgm:pt modelId="{F4C1077A-A2EB-8047-9844-2BBDA8F7D667}">
      <dgm:prSet custT="1"/>
      <dgm:spPr/>
      <dgm:t>
        <a:bodyPr/>
        <a:lstStyle/>
        <a:p>
          <a:pPr rtl="0"/>
          <a:r>
            <a:rPr lang="en-US" sz="2200" dirty="0" smtClean="0">
              <a:solidFill>
                <a:srgbClr val="000000"/>
              </a:solidFill>
              <a:latin typeface="Cambria"/>
              <a:cs typeface="Cambria"/>
            </a:rPr>
            <a:t>You shall keep a record of all such cases in Form 14A. </a:t>
          </a:r>
          <a:endParaRPr lang="en-US" sz="2200" dirty="0">
            <a:solidFill>
              <a:srgbClr val="000000"/>
            </a:solidFill>
            <a:latin typeface="Cambria"/>
            <a:cs typeface="Cambria"/>
          </a:endParaRPr>
        </a:p>
      </dgm:t>
    </dgm:pt>
    <dgm:pt modelId="{127400C0-AC58-7146-B684-779DC6E7451E}" type="parTrans" cxnId="{D886DE8E-6350-004B-94E2-709D2AFBB752}">
      <dgm:prSet/>
      <dgm:spPr/>
      <dgm:t>
        <a:bodyPr/>
        <a:lstStyle/>
        <a:p>
          <a:endParaRPr lang="en-US" sz="2200">
            <a:solidFill>
              <a:srgbClr val="000000"/>
            </a:solidFill>
            <a:latin typeface="Cambria"/>
            <a:cs typeface="Cambria"/>
          </a:endParaRPr>
        </a:p>
      </dgm:t>
    </dgm:pt>
    <dgm:pt modelId="{D2259488-5535-2C49-8A2C-AB05E1E52EAA}" type="sibTrans" cxnId="{D886DE8E-6350-004B-94E2-709D2AFBB752}">
      <dgm:prSet/>
      <dgm:spPr/>
      <dgm:t>
        <a:bodyPr/>
        <a:lstStyle/>
        <a:p>
          <a:endParaRPr lang="en-US" sz="2200">
            <a:solidFill>
              <a:srgbClr val="000000"/>
            </a:solidFill>
            <a:latin typeface="Cambria"/>
            <a:cs typeface="Cambria"/>
          </a:endParaRPr>
        </a:p>
      </dgm:t>
    </dgm:pt>
    <dgm:pt modelId="{DB5275F4-0228-EB49-B33D-FCEA1B1E3596}">
      <dgm:prSet custT="1"/>
      <dgm:spPr/>
      <dgm:t>
        <a:bodyPr/>
        <a:lstStyle/>
        <a:p>
          <a:pPr rtl="0"/>
          <a:r>
            <a:rPr lang="en-US" sz="2200" dirty="0" smtClean="0">
              <a:solidFill>
                <a:srgbClr val="000000"/>
              </a:solidFill>
              <a:latin typeface="Cambria"/>
              <a:cs typeface="Cambria"/>
            </a:rPr>
            <a:t>This record of blind and infirm voters in Form 14A will be kept in a packet super scribed as “NON-STATUTORY COVERS”</a:t>
          </a:r>
          <a:endParaRPr lang="en-US" sz="2200" dirty="0">
            <a:solidFill>
              <a:srgbClr val="000000"/>
            </a:solidFill>
            <a:latin typeface="Cambria"/>
            <a:cs typeface="Cambria"/>
          </a:endParaRPr>
        </a:p>
      </dgm:t>
    </dgm:pt>
    <dgm:pt modelId="{CDF06237-4D66-294B-AB1D-59F3F152AD21}" type="parTrans" cxnId="{D1644508-0635-7942-BF8C-DA43A541FC94}">
      <dgm:prSet/>
      <dgm:spPr/>
      <dgm:t>
        <a:bodyPr/>
        <a:lstStyle/>
        <a:p>
          <a:endParaRPr lang="en-US" sz="2200">
            <a:solidFill>
              <a:srgbClr val="000000"/>
            </a:solidFill>
            <a:latin typeface="Cambria"/>
            <a:cs typeface="Cambria"/>
          </a:endParaRPr>
        </a:p>
      </dgm:t>
    </dgm:pt>
    <dgm:pt modelId="{83FF0606-26B7-BC40-A5E4-895625F1A094}" type="sibTrans" cxnId="{D1644508-0635-7942-BF8C-DA43A541FC94}">
      <dgm:prSet/>
      <dgm:spPr/>
      <dgm:t>
        <a:bodyPr/>
        <a:lstStyle/>
        <a:p>
          <a:endParaRPr lang="en-US" sz="2200">
            <a:solidFill>
              <a:srgbClr val="000000"/>
            </a:solidFill>
            <a:latin typeface="Cambria"/>
            <a:cs typeface="Cambria"/>
          </a:endParaRPr>
        </a:p>
      </dgm:t>
    </dgm:pt>
    <dgm:pt modelId="{D180ADC9-2BEC-EB48-9377-C0A6C85794AD}">
      <dgm:prSet custT="1"/>
      <dgm:spPr/>
      <dgm:t>
        <a:bodyPr/>
        <a:lstStyle/>
        <a:p>
          <a:pPr rtl="0"/>
          <a:r>
            <a:rPr lang="en-US" sz="2200" dirty="0" smtClean="0">
              <a:solidFill>
                <a:srgbClr val="000000"/>
              </a:solidFill>
              <a:latin typeface="Cambria"/>
              <a:cs typeface="Cambria"/>
            </a:rPr>
            <a:t>None of your polling staff acts as a companion to the blind elector</a:t>
          </a:r>
          <a:endParaRPr lang="en-US" sz="2200" dirty="0">
            <a:solidFill>
              <a:srgbClr val="000000"/>
            </a:solidFill>
            <a:latin typeface="Cambria"/>
            <a:cs typeface="Cambria"/>
          </a:endParaRPr>
        </a:p>
      </dgm:t>
    </dgm:pt>
    <dgm:pt modelId="{0665159F-E8D3-1948-AD81-B6ED2F65512F}" type="parTrans" cxnId="{97DBBFB8-9235-EE45-94AF-D66F638D00BC}">
      <dgm:prSet/>
      <dgm:spPr/>
      <dgm:t>
        <a:bodyPr/>
        <a:lstStyle/>
        <a:p>
          <a:endParaRPr lang="en-US" sz="2200">
            <a:solidFill>
              <a:srgbClr val="000000"/>
            </a:solidFill>
            <a:latin typeface="Cambria"/>
            <a:cs typeface="Cambria"/>
          </a:endParaRPr>
        </a:p>
      </dgm:t>
    </dgm:pt>
    <dgm:pt modelId="{DD7425A3-FF5D-1B4C-9B7C-BD9D5B40CD6A}" type="sibTrans" cxnId="{97DBBFB8-9235-EE45-94AF-D66F638D00BC}">
      <dgm:prSet/>
      <dgm:spPr/>
      <dgm:t>
        <a:bodyPr/>
        <a:lstStyle/>
        <a:p>
          <a:endParaRPr lang="en-US" sz="2200">
            <a:solidFill>
              <a:srgbClr val="000000"/>
            </a:solidFill>
            <a:latin typeface="Cambria"/>
            <a:cs typeface="Cambria"/>
          </a:endParaRPr>
        </a:p>
      </dgm:t>
    </dgm:pt>
    <dgm:pt modelId="{8A8734B5-2535-9B4E-AFC4-FA17F76DEE57}" type="pres">
      <dgm:prSet presAssocID="{96AE8CB7-F457-CB45-8561-AF19A56888C0}" presName="linear" presStyleCnt="0">
        <dgm:presLayoutVars>
          <dgm:animLvl val="lvl"/>
          <dgm:resizeHandles val="exact"/>
        </dgm:presLayoutVars>
      </dgm:prSet>
      <dgm:spPr/>
      <dgm:t>
        <a:bodyPr/>
        <a:lstStyle/>
        <a:p>
          <a:endParaRPr lang="en-US"/>
        </a:p>
      </dgm:t>
    </dgm:pt>
    <dgm:pt modelId="{63A2BDBF-2D5A-9144-ADF0-1979D0611422}" type="pres">
      <dgm:prSet presAssocID="{162797E9-33DD-C04F-B9E9-0C4E7665F8B5}" presName="parentText" presStyleLbl="node1" presStyleIdx="0" presStyleCnt="4">
        <dgm:presLayoutVars>
          <dgm:chMax val="0"/>
          <dgm:bulletEnabled val="1"/>
        </dgm:presLayoutVars>
      </dgm:prSet>
      <dgm:spPr/>
      <dgm:t>
        <a:bodyPr/>
        <a:lstStyle/>
        <a:p>
          <a:endParaRPr lang="en-US"/>
        </a:p>
      </dgm:t>
    </dgm:pt>
    <dgm:pt modelId="{805002F0-05BC-BE4F-84FA-38D067A6BE90}" type="pres">
      <dgm:prSet presAssocID="{7057205C-B885-D543-AC99-21677B9CFDB1}" presName="spacer" presStyleCnt="0"/>
      <dgm:spPr/>
    </dgm:pt>
    <dgm:pt modelId="{3D02F7B1-5EC9-0246-BFBA-D08B4B026673}" type="pres">
      <dgm:prSet presAssocID="{F4C1077A-A2EB-8047-9844-2BBDA8F7D667}" presName="parentText" presStyleLbl="node1" presStyleIdx="1" presStyleCnt="4">
        <dgm:presLayoutVars>
          <dgm:chMax val="0"/>
          <dgm:bulletEnabled val="1"/>
        </dgm:presLayoutVars>
      </dgm:prSet>
      <dgm:spPr/>
      <dgm:t>
        <a:bodyPr/>
        <a:lstStyle/>
        <a:p>
          <a:endParaRPr lang="en-US"/>
        </a:p>
      </dgm:t>
    </dgm:pt>
    <dgm:pt modelId="{5B10E16F-F225-A14F-82AA-26C1ED133448}" type="pres">
      <dgm:prSet presAssocID="{D2259488-5535-2C49-8A2C-AB05E1E52EAA}" presName="spacer" presStyleCnt="0"/>
      <dgm:spPr/>
    </dgm:pt>
    <dgm:pt modelId="{DACE149E-0099-6F4A-8D22-5C2F8E4CC4F5}" type="pres">
      <dgm:prSet presAssocID="{DB5275F4-0228-EB49-B33D-FCEA1B1E3596}" presName="parentText" presStyleLbl="node1" presStyleIdx="2" presStyleCnt="4">
        <dgm:presLayoutVars>
          <dgm:chMax val="0"/>
          <dgm:bulletEnabled val="1"/>
        </dgm:presLayoutVars>
      </dgm:prSet>
      <dgm:spPr/>
      <dgm:t>
        <a:bodyPr/>
        <a:lstStyle/>
        <a:p>
          <a:endParaRPr lang="en-US"/>
        </a:p>
      </dgm:t>
    </dgm:pt>
    <dgm:pt modelId="{F7D815C9-F3AD-7747-A7C4-A60F5171328D}" type="pres">
      <dgm:prSet presAssocID="{83FF0606-26B7-BC40-A5E4-895625F1A094}" presName="spacer" presStyleCnt="0"/>
      <dgm:spPr/>
    </dgm:pt>
    <dgm:pt modelId="{D22A06DE-1939-4D4C-BA1D-BF876ECC4DC7}" type="pres">
      <dgm:prSet presAssocID="{D180ADC9-2BEC-EB48-9377-C0A6C85794AD}" presName="parentText" presStyleLbl="node1" presStyleIdx="3" presStyleCnt="4">
        <dgm:presLayoutVars>
          <dgm:chMax val="0"/>
          <dgm:bulletEnabled val="1"/>
        </dgm:presLayoutVars>
      </dgm:prSet>
      <dgm:spPr/>
      <dgm:t>
        <a:bodyPr/>
        <a:lstStyle/>
        <a:p>
          <a:endParaRPr lang="en-US"/>
        </a:p>
      </dgm:t>
    </dgm:pt>
  </dgm:ptLst>
  <dgm:cxnLst>
    <dgm:cxn modelId="{D95FF34F-F5AA-4DBC-8B59-55070C35F726}" type="presOf" srcId="{162797E9-33DD-C04F-B9E9-0C4E7665F8B5}" destId="{63A2BDBF-2D5A-9144-ADF0-1979D0611422}" srcOrd="0" destOrd="0" presId="urn:microsoft.com/office/officeart/2005/8/layout/vList2"/>
    <dgm:cxn modelId="{EFBF6BA2-BA18-4216-9170-330B4D269AB5}" type="presOf" srcId="{96AE8CB7-F457-CB45-8561-AF19A56888C0}" destId="{8A8734B5-2535-9B4E-AFC4-FA17F76DEE57}" srcOrd="0" destOrd="0" presId="urn:microsoft.com/office/officeart/2005/8/layout/vList2"/>
    <dgm:cxn modelId="{89A7FBF8-D533-40CA-BE16-76DD8F079529}" type="presOf" srcId="{D180ADC9-2BEC-EB48-9377-C0A6C85794AD}" destId="{D22A06DE-1939-4D4C-BA1D-BF876ECC4DC7}" srcOrd="0" destOrd="0" presId="urn:microsoft.com/office/officeart/2005/8/layout/vList2"/>
    <dgm:cxn modelId="{D886DE8E-6350-004B-94E2-709D2AFBB752}" srcId="{96AE8CB7-F457-CB45-8561-AF19A56888C0}" destId="{F4C1077A-A2EB-8047-9844-2BBDA8F7D667}" srcOrd="1" destOrd="0" parTransId="{127400C0-AC58-7146-B684-779DC6E7451E}" sibTransId="{D2259488-5535-2C49-8A2C-AB05E1E52EAA}"/>
    <dgm:cxn modelId="{D1644508-0635-7942-BF8C-DA43A541FC94}" srcId="{96AE8CB7-F457-CB45-8561-AF19A56888C0}" destId="{DB5275F4-0228-EB49-B33D-FCEA1B1E3596}" srcOrd="2" destOrd="0" parTransId="{CDF06237-4D66-294B-AB1D-59F3F152AD21}" sibTransId="{83FF0606-26B7-BC40-A5E4-895625F1A094}"/>
    <dgm:cxn modelId="{44F62803-770D-40D5-AF1A-29AAE56D023B}" type="presOf" srcId="{DB5275F4-0228-EB49-B33D-FCEA1B1E3596}" destId="{DACE149E-0099-6F4A-8D22-5C2F8E4CC4F5}" srcOrd="0" destOrd="0" presId="urn:microsoft.com/office/officeart/2005/8/layout/vList2"/>
    <dgm:cxn modelId="{0EC14338-E5CA-49AD-B23A-582AD23C496C}" type="presOf" srcId="{F4C1077A-A2EB-8047-9844-2BBDA8F7D667}" destId="{3D02F7B1-5EC9-0246-BFBA-D08B4B026673}" srcOrd="0" destOrd="0" presId="urn:microsoft.com/office/officeart/2005/8/layout/vList2"/>
    <dgm:cxn modelId="{A1F9EA39-F405-8C49-9C3F-92FB5DEAF731}" srcId="{96AE8CB7-F457-CB45-8561-AF19A56888C0}" destId="{162797E9-33DD-C04F-B9E9-0C4E7665F8B5}" srcOrd="0" destOrd="0" parTransId="{FF5495A0-83BB-844D-9B16-3553B795B8FE}" sibTransId="{7057205C-B885-D543-AC99-21677B9CFDB1}"/>
    <dgm:cxn modelId="{97DBBFB8-9235-EE45-94AF-D66F638D00BC}" srcId="{96AE8CB7-F457-CB45-8561-AF19A56888C0}" destId="{D180ADC9-2BEC-EB48-9377-C0A6C85794AD}" srcOrd="3" destOrd="0" parTransId="{0665159F-E8D3-1948-AD81-B6ED2F65512F}" sibTransId="{DD7425A3-FF5D-1B4C-9B7C-BD9D5B40CD6A}"/>
    <dgm:cxn modelId="{ADF5C899-D6B3-4759-A485-851A4BB74663}" type="presParOf" srcId="{8A8734B5-2535-9B4E-AFC4-FA17F76DEE57}" destId="{63A2BDBF-2D5A-9144-ADF0-1979D0611422}" srcOrd="0" destOrd="0" presId="urn:microsoft.com/office/officeart/2005/8/layout/vList2"/>
    <dgm:cxn modelId="{6A355805-7937-4047-B043-799C0056B27D}" type="presParOf" srcId="{8A8734B5-2535-9B4E-AFC4-FA17F76DEE57}" destId="{805002F0-05BC-BE4F-84FA-38D067A6BE90}" srcOrd="1" destOrd="0" presId="urn:microsoft.com/office/officeart/2005/8/layout/vList2"/>
    <dgm:cxn modelId="{400B825D-2FBD-4C1F-B29E-BF6AF0FA9A4B}" type="presParOf" srcId="{8A8734B5-2535-9B4E-AFC4-FA17F76DEE57}" destId="{3D02F7B1-5EC9-0246-BFBA-D08B4B026673}" srcOrd="2" destOrd="0" presId="urn:microsoft.com/office/officeart/2005/8/layout/vList2"/>
    <dgm:cxn modelId="{395D02F5-40CC-45F3-A3A4-17F9FF00EC57}" type="presParOf" srcId="{8A8734B5-2535-9B4E-AFC4-FA17F76DEE57}" destId="{5B10E16F-F225-A14F-82AA-26C1ED133448}" srcOrd="3" destOrd="0" presId="urn:microsoft.com/office/officeart/2005/8/layout/vList2"/>
    <dgm:cxn modelId="{DED73448-EB58-49DD-B84A-E43FEEF065FD}" type="presParOf" srcId="{8A8734B5-2535-9B4E-AFC4-FA17F76DEE57}" destId="{DACE149E-0099-6F4A-8D22-5C2F8E4CC4F5}" srcOrd="4" destOrd="0" presId="urn:microsoft.com/office/officeart/2005/8/layout/vList2"/>
    <dgm:cxn modelId="{6C9418BE-23DA-4202-B554-4FB5E7426150}" type="presParOf" srcId="{8A8734B5-2535-9B4E-AFC4-FA17F76DEE57}" destId="{F7D815C9-F3AD-7747-A7C4-A60F5171328D}" srcOrd="5" destOrd="0" presId="urn:microsoft.com/office/officeart/2005/8/layout/vList2"/>
    <dgm:cxn modelId="{27279147-73E4-4E4B-A78D-652927B24D69}" type="presParOf" srcId="{8A8734B5-2535-9B4E-AFC4-FA17F76DEE57}" destId="{D22A06DE-1939-4D4C-BA1D-BF876ECC4DC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1380950-722B-6E49-9792-DA1938FB057D}" type="doc">
      <dgm:prSet loTypeId="urn:microsoft.com/office/officeart/2005/8/layout/vList2" loCatId="" qsTypeId="urn:microsoft.com/office/officeart/2005/8/quickstyle/simple1" qsCatId="simple" csTypeId="urn:microsoft.com/office/officeart/2005/8/colors/colorful1#20" csCatId="colorful" phldr="1"/>
      <dgm:spPr/>
      <dgm:t>
        <a:bodyPr/>
        <a:lstStyle/>
        <a:p>
          <a:endParaRPr lang="en-US"/>
        </a:p>
      </dgm:t>
    </dgm:pt>
    <dgm:pt modelId="{E7A52CA4-C1D2-9540-B327-CA2369C758B5}">
      <dgm:prSet custT="1"/>
      <dgm:spPr/>
      <dgm:t>
        <a:bodyPr/>
        <a:lstStyle/>
        <a:p>
          <a:pPr rtl="0"/>
          <a:r>
            <a:rPr lang="en-US" sz="2100" dirty="0" smtClean="0">
              <a:solidFill>
                <a:srgbClr val="000000"/>
              </a:solidFill>
              <a:latin typeface="Cambria"/>
              <a:cs typeface="Cambria"/>
            </a:rPr>
            <a:t>As a policy, no person will be assigned polling duties in his home constituency. </a:t>
          </a:r>
          <a:endParaRPr lang="en-US" sz="2100" dirty="0">
            <a:solidFill>
              <a:srgbClr val="000000"/>
            </a:solidFill>
            <a:latin typeface="Cambria"/>
            <a:cs typeface="Cambria"/>
          </a:endParaRPr>
        </a:p>
      </dgm:t>
    </dgm:pt>
    <dgm:pt modelId="{E1F0A4A1-7823-054B-9011-56B2FD523795}" type="parTrans" cxnId="{ED7DF2D1-D126-7D4F-88A3-30E60EB774C2}">
      <dgm:prSet/>
      <dgm:spPr/>
      <dgm:t>
        <a:bodyPr/>
        <a:lstStyle/>
        <a:p>
          <a:endParaRPr lang="en-US" sz="2100">
            <a:solidFill>
              <a:srgbClr val="000000"/>
            </a:solidFill>
            <a:latin typeface="Cambria"/>
            <a:cs typeface="Cambria"/>
          </a:endParaRPr>
        </a:p>
      </dgm:t>
    </dgm:pt>
    <dgm:pt modelId="{48C9F6C5-D037-7D42-9438-6788C4979DF1}" type="sibTrans" cxnId="{ED7DF2D1-D126-7D4F-88A3-30E60EB774C2}">
      <dgm:prSet/>
      <dgm:spPr/>
      <dgm:t>
        <a:bodyPr/>
        <a:lstStyle/>
        <a:p>
          <a:endParaRPr lang="en-US" sz="2100">
            <a:solidFill>
              <a:srgbClr val="000000"/>
            </a:solidFill>
            <a:latin typeface="Cambria"/>
            <a:cs typeface="Cambria"/>
          </a:endParaRPr>
        </a:p>
      </dgm:t>
    </dgm:pt>
    <dgm:pt modelId="{C4130DAD-01AB-D240-8C7C-7DCDA1459359}">
      <dgm:prSet custT="1"/>
      <dgm:spPr/>
      <dgm:t>
        <a:bodyPr/>
        <a:lstStyle/>
        <a:p>
          <a:pPr rtl="0"/>
          <a:r>
            <a:rPr lang="en-US" sz="2100" dirty="0" smtClean="0">
              <a:solidFill>
                <a:srgbClr val="000000"/>
              </a:solidFill>
              <a:latin typeface="Cambria"/>
              <a:cs typeface="Cambria"/>
            </a:rPr>
            <a:t>Public servant on  election duty have the option of casting their votes through postal ballot system</a:t>
          </a:r>
          <a:endParaRPr lang="en-US" sz="2100" dirty="0">
            <a:solidFill>
              <a:srgbClr val="000000"/>
            </a:solidFill>
            <a:latin typeface="Cambria"/>
            <a:cs typeface="Cambria"/>
          </a:endParaRPr>
        </a:p>
      </dgm:t>
    </dgm:pt>
    <dgm:pt modelId="{69F5DC76-A7A7-8949-8DAA-8B25140AE5F4}" type="parTrans" cxnId="{45904A8D-2FC5-9944-8BEE-C6E3A82F2ADB}">
      <dgm:prSet/>
      <dgm:spPr/>
      <dgm:t>
        <a:bodyPr/>
        <a:lstStyle/>
        <a:p>
          <a:endParaRPr lang="en-US" sz="2100">
            <a:solidFill>
              <a:srgbClr val="000000"/>
            </a:solidFill>
            <a:latin typeface="Cambria"/>
            <a:cs typeface="Cambria"/>
          </a:endParaRPr>
        </a:p>
      </dgm:t>
    </dgm:pt>
    <dgm:pt modelId="{49A25057-8190-0147-988C-EAC2304B4256}" type="sibTrans" cxnId="{45904A8D-2FC5-9944-8BEE-C6E3A82F2ADB}">
      <dgm:prSet/>
      <dgm:spPr/>
      <dgm:t>
        <a:bodyPr/>
        <a:lstStyle/>
        <a:p>
          <a:endParaRPr lang="en-US" sz="2100">
            <a:solidFill>
              <a:srgbClr val="000000"/>
            </a:solidFill>
            <a:latin typeface="Cambria"/>
            <a:cs typeface="Cambria"/>
          </a:endParaRPr>
        </a:p>
      </dgm:t>
    </dgm:pt>
    <dgm:pt modelId="{68ABD65D-7A15-9C4A-AE29-D238A9B708D3}">
      <dgm:prSet custT="1"/>
      <dgm:spPr/>
      <dgm:t>
        <a:bodyPr/>
        <a:lstStyle/>
        <a:p>
          <a:pPr rtl="0"/>
          <a:r>
            <a:rPr lang="en-US" sz="2100" dirty="0" smtClean="0">
              <a:solidFill>
                <a:srgbClr val="000000"/>
              </a:solidFill>
              <a:latin typeface="Cambria"/>
              <a:cs typeface="Cambria"/>
            </a:rPr>
            <a:t>They will have to apply to the Returning Officer in Form 12</a:t>
          </a:r>
          <a:endParaRPr lang="en-US" sz="2100" dirty="0">
            <a:solidFill>
              <a:srgbClr val="000000"/>
            </a:solidFill>
            <a:latin typeface="Cambria"/>
            <a:cs typeface="Cambria"/>
          </a:endParaRPr>
        </a:p>
      </dgm:t>
    </dgm:pt>
    <dgm:pt modelId="{34277DEF-32E7-C643-A27A-A43587A10120}" type="parTrans" cxnId="{893EDEB8-734D-7549-B3FF-EF0307120547}">
      <dgm:prSet/>
      <dgm:spPr/>
      <dgm:t>
        <a:bodyPr/>
        <a:lstStyle/>
        <a:p>
          <a:endParaRPr lang="en-US" sz="2100">
            <a:solidFill>
              <a:srgbClr val="000000"/>
            </a:solidFill>
            <a:latin typeface="Cambria"/>
            <a:cs typeface="Cambria"/>
          </a:endParaRPr>
        </a:p>
      </dgm:t>
    </dgm:pt>
    <dgm:pt modelId="{409C87CD-78EF-6649-8280-4DE8CE6065BB}" type="sibTrans" cxnId="{893EDEB8-734D-7549-B3FF-EF0307120547}">
      <dgm:prSet/>
      <dgm:spPr/>
      <dgm:t>
        <a:bodyPr/>
        <a:lstStyle/>
        <a:p>
          <a:endParaRPr lang="en-US" sz="2100">
            <a:solidFill>
              <a:srgbClr val="000000"/>
            </a:solidFill>
            <a:latin typeface="Cambria"/>
            <a:cs typeface="Cambria"/>
          </a:endParaRPr>
        </a:p>
      </dgm:t>
    </dgm:pt>
    <dgm:pt modelId="{A0CB8DA2-53A2-184E-B093-38F3E8257889}">
      <dgm:prSet custT="1"/>
      <dgm:spPr/>
      <dgm:t>
        <a:bodyPr/>
        <a:lstStyle/>
        <a:p>
          <a:pPr rtl="0"/>
          <a:r>
            <a:rPr lang="en-US" sz="2100" dirty="0" smtClean="0">
              <a:solidFill>
                <a:srgbClr val="000000"/>
              </a:solidFill>
              <a:latin typeface="Cambria"/>
              <a:cs typeface="Cambria"/>
            </a:rPr>
            <a:t>The District Election Officer/Returning Officer will send you sufficient number of Forms 12 to enable you and the Polling Officers to apply for Postal Ballot Papers</a:t>
          </a:r>
          <a:endParaRPr lang="en-US" sz="2100" dirty="0">
            <a:solidFill>
              <a:srgbClr val="000000"/>
            </a:solidFill>
            <a:latin typeface="Cambria"/>
            <a:cs typeface="Cambria"/>
          </a:endParaRPr>
        </a:p>
      </dgm:t>
    </dgm:pt>
    <dgm:pt modelId="{AAF6142B-8757-E746-8AF2-CB28422A38D0}" type="parTrans" cxnId="{8B67C6D4-BE02-F84A-83BF-E0AFD553BB95}">
      <dgm:prSet/>
      <dgm:spPr/>
      <dgm:t>
        <a:bodyPr/>
        <a:lstStyle/>
        <a:p>
          <a:endParaRPr lang="en-US" sz="2100">
            <a:solidFill>
              <a:srgbClr val="000000"/>
            </a:solidFill>
            <a:latin typeface="Cambria"/>
            <a:cs typeface="Cambria"/>
          </a:endParaRPr>
        </a:p>
      </dgm:t>
    </dgm:pt>
    <dgm:pt modelId="{5C62A0C2-2CF2-7E4A-8723-3A127BA79D38}" type="sibTrans" cxnId="{8B67C6D4-BE02-F84A-83BF-E0AFD553BB95}">
      <dgm:prSet/>
      <dgm:spPr/>
      <dgm:t>
        <a:bodyPr/>
        <a:lstStyle/>
        <a:p>
          <a:endParaRPr lang="en-US" sz="2100">
            <a:solidFill>
              <a:srgbClr val="000000"/>
            </a:solidFill>
            <a:latin typeface="Cambria"/>
            <a:cs typeface="Cambria"/>
          </a:endParaRPr>
        </a:p>
      </dgm:t>
    </dgm:pt>
    <dgm:pt modelId="{200BE45A-034E-B14A-8B79-916BD9DB8409}">
      <dgm:prSet custT="1"/>
      <dgm:spPr/>
      <dgm:t>
        <a:bodyPr/>
        <a:lstStyle/>
        <a:p>
          <a:pPr rtl="0"/>
          <a:r>
            <a:rPr lang="en-US" sz="2100" dirty="0" smtClean="0">
              <a:solidFill>
                <a:srgbClr val="000000"/>
              </a:solidFill>
              <a:latin typeface="Cambria"/>
              <a:cs typeface="Cambria"/>
            </a:rPr>
            <a:t>The Returning Officer will make arrangement to facilitate their voting and depositing the ballot paper and the connected papers at the training centre itself</a:t>
          </a:r>
          <a:endParaRPr lang="en-US" sz="2100" dirty="0">
            <a:solidFill>
              <a:srgbClr val="000000"/>
            </a:solidFill>
            <a:latin typeface="Cambria"/>
            <a:cs typeface="Cambria"/>
          </a:endParaRPr>
        </a:p>
      </dgm:t>
    </dgm:pt>
    <dgm:pt modelId="{22BAD316-1173-034B-A3D8-337334F8C8B6}" type="parTrans" cxnId="{BADBED40-B7E6-DC40-8B62-05515CD8A075}">
      <dgm:prSet/>
      <dgm:spPr/>
      <dgm:t>
        <a:bodyPr/>
        <a:lstStyle/>
        <a:p>
          <a:endParaRPr lang="en-US" sz="2100">
            <a:solidFill>
              <a:srgbClr val="000000"/>
            </a:solidFill>
            <a:latin typeface="Cambria"/>
            <a:cs typeface="Cambria"/>
          </a:endParaRPr>
        </a:p>
      </dgm:t>
    </dgm:pt>
    <dgm:pt modelId="{B1DB4BA4-512A-AE49-AB2E-F6B653C945B0}" type="sibTrans" cxnId="{BADBED40-B7E6-DC40-8B62-05515CD8A075}">
      <dgm:prSet/>
      <dgm:spPr/>
      <dgm:t>
        <a:bodyPr/>
        <a:lstStyle/>
        <a:p>
          <a:endParaRPr lang="en-US" sz="2100">
            <a:solidFill>
              <a:srgbClr val="000000"/>
            </a:solidFill>
            <a:latin typeface="Cambria"/>
            <a:cs typeface="Cambria"/>
          </a:endParaRPr>
        </a:p>
      </dgm:t>
    </dgm:pt>
    <dgm:pt modelId="{C69A9F5C-3E06-894F-AE27-078C24540F86}" type="pres">
      <dgm:prSet presAssocID="{D1380950-722B-6E49-9792-DA1938FB057D}" presName="linear" presStyleCnt="0">
        <dgm:presLayoutVars>
          <dgm:animLvl val="lvl"/>
          <dgm:resizeHandles val="exact"/>
        </dgm:presLayoutVars>
      </dgm:prSet>
      <dgm:spPr/>
      <dgm:t>
        <a:bodyPr/>
        <a:lstStyle/>
        <a:p>
          <a:endParaRPr lang="en-US"/>
        </a:p>
      </dgm:t>
    </dgm:pt>
    <dgm:pt modelId="{E0671D9B-7099-C64A-9E97-B36ED0DE8A8A}" type="pres">
      <dgm:prSet presAssocID="{E7A52CA4-C1D2-9540-B327-CA2369C758B5}" presName="parentText" presStyleLbl="node1" presStyleIdx="0" presStyleCnt="5">
        <dgm:presLayoutVars>
          <dgm:chMax val="0"/>
          <dgm:bulletEnabled val="1"/>
        </dgm:presLayoutVars>
      </dgm:prSet>
      <dgm:spPr/>
      <dgm:t>
        <a:bodyPr/>
        <a:lstStyle/>
        <a:p>
          <a:endParaRPr lang="en-US"/>
        </a:p>
      </dgm:t>
    </dgm:pt>
    <dgm:pt modelId="{CAFF5532-B7EB-5747-86F6-9E443BB9407D}" type="pres">
      <dgm:prSet presAssocID="{48C9F6C5-D037-7D42-9438-6788C4979DF1}" presName="spacer" presStyleCnt="0"/>
      <dgm:spPr/>
    </dgm:pt>
    <dgm:pt modelId="{9BF8B5B7-3797-8740-815C-EBCFB488DD02}" type="pres">
      <dgm:prSet presAssocID="{C4130DAD-01AB-D240-8C7C-7DCDA1459359}" presName="parentText" presStyleLbl="node1" presStyleIdx="1" presStyleCnt="5">
        <dgm:presLayoutVars>
          <dgm:chMax val="0"/>
          <dgm:bulletEnabled val="1"/>
        </dgm:presLayoutVars>
      </dgm:prSet>
      <dgm:spPr/>
      <dgm:t>
        <a:bodyPr/>
        <a:lstStyle/>
        <a:p>
          <a:endParaRPr lang="en-US"/>
        </a:p>
      </dgm:t>
    </dgm:pt>
    <dgm:pt modelId="{29CD3784-3F1C-E94B-A4B4-1B9A5597E930}" type="pres">
      <dgm:prSet presAssocID="{49A25057-8190-0147-988C-EAC2304B4256}" presName="spacer" presStyleCnt="0"/>
      <dgm:spPr/>
    </dgm:pt>
    <dgm:pt modelId="{58CA701C-85BC-9246-B40B-0F7C0366444A}" type="pres">
      <dgm:prSet presAssocID="{68ABD65D-7A15-9C4A-AE29-D238A9B708D3}" presName="parentText" presStyleLbl="node1" presStyleIdx="2" presStyleCnt="5">
        <dgm:presLayoutVars>
          <dgm:chMax val="0"/>
          <dgm:bulletEnabled val="1"/>
        </dgm:presLayoutVars>
      </dgm:prSet>
      <dgm:spPr/>
      <dgm:t>
        <a:bodyPr/>
        <a:lstStyle/>
        <a:p>
          <a:endParaRPr lang="en-US"/>
        </a:p>
      </dgm:t>
    </dgm:pt>
    <dgm:pt modelId="{78EB4000-9860-5041-A616-9E3D20A976B8}" type="pres">
      <dgm:prSet presAssocID="{409C87CD-78EF-6649-8280-4DE8CE6065BB}" presName="spacer" presStyleCnt="0"/>
      <dgm:spPr/>
    </dgm:pt>
    <dgm:pt modelId="{EC28E1D0-C237-0141-96B6-2262B181E788}" type="pres">
      <dgm:prSet presAssocID="{A0CB8DA2-53A2-184E-B093-38F3E8257889}" presName="parentText" presStyleLbl="node1" presStyleIdx="3" presStyleCnt="5">
        <dgm:presLayoutVars>
          <dgm:chMax val="0"/>
          <dgm:bulletEnabled val="1"/>
        </dgm:presLayoutVars>
      </dgm:prSet>
      <dgm:spPr/>
      <dgm:t>
        <a:bodyPr/>
        <a:lstStyle/>
        <a:p>
          <a:endParaRPr lang="en-US"/>
        </a:p>
      </dgm:t>
    </dgm:pt>
    <dgm:pt modelId="{8C84230C-5B81-D945-8ACA-1090CF828711}" type="pres">
      <dgm:prSet presAssocID="{5C62A0C2-2CF2-7E4A-8723-3A127BA79D38}" presName="spacer" presStyleCnt="0"/>
      <dgm:spPr/>
    </dgm:pt>
    <dgm:pt modelId="{DFF70F66-5104-C241-903D-DBD03812BDFC}" type="pres">
      <dgm:prSet presAssocID="{200BE45A-034E-B14A-8B79-916BD9DB8409}" presName="parentText" presStyleLbl="node1" presStyleIdx="4" presStyleCnt="5">
        <dgm:presLayoutVars>
          <dgm:chMax val="0"/>
          <dgm:bulletEnabled val="1"/>
        </dgm:presLayoutVars>
      </dgm:prSet>
      <dgm:spPr/>
      <dgm:t>
        <a:bodyPr/>
        <a:lstStyle/>
        <a:p>
          <a:endParaRPr lang="en-US"/>
        </a:p>
      </dgm:t>
    </dgm:pt>
  </dgm:ptLst>
  <dgm:cxnLst>
    <dgm:cxn modelId="{5A3472B6-6E1F-4494-BE6A-606F62A5F040}" type="presOf" srcId="{C4130DAD-01AB-D240-8C7C-7DCDA1459359}" destId="{9BF8B5B7-3797-8740-815C-EBCFB488DD02}" srcOrd="0" destOrd="0" presId="urn:microsoft.com/office/officeart/2005/8/layout/vList2"/>
    <dgm:cxn modelId="{ED7DF2D1-D126-7D4F-88A3-30E60EB774C2}" srcId="{D1380950-722B-6E49-9792-DA1938FB057D}" destId="{E7A52CA4-C1D2-9540-B327-CA2369C758B5}" srcOrd="0" destOrd="0" parTransId="{E1F0A4A1-7823-054B-9011-56B2FD523795}" sibTransId="{48C9F6C5-D037-7D42-9438-6788C4979DF1}"/>
    <dgm:cxn modelId="{D57164D4-1DE7-4AA3-A897-AFD59F732CF0}" type="presOf" srcId="{D1380950-722B-6E49-9792-DA1938FB057D}" destId="{C69A9F5C-3E06-894F-AE27-078C24540F86}" srcOrd="0" destOrd="0" presId="urn:microsoft.com/office/officeart/2005/8/layout/vList2"/>
    <dgm:cxn modelId="{893EDEB8-734D-7549-B3FF-EF0307120547}" srcId="{D1380950-722B-6E49-9792-DA1938FB057D}" destId="{68ABD65D-7A15-9C4A-AE29-D238A9B708D3}" srcOrd="2" destOrd="0" parTransId="{34277DEF-32E7-C643-A27A-A43587A10120}" sibTransId="{409C87CD-78EF-6649-8280-4DE8CE6065BB}"/>
    <dgm:cxn modelId="{BADBED40-B7E6-DC40-8B62-05515CD8A075}" srcId="{D1380950-722B-6E49-9792-DA1938FB057D}" destId="{200BE45A-034E-B14A-8B79-916BD9DB8409}" srcOrd="4" destOrd="0" parTransId="{22BAD316-1173-034B-A3D8-337334F8C8B6}" sibTransId="{B1DB4BA4-512A-AE49-AB2E-F6B653C945B0}"/>
    <dgm:cxn modelId="{45904A8D-2FC5-9944-8BEE-C6E3A82F2ADB}" srcId="{D1380950-722B-6E49-9792-DA1938FB057D}" destId="{C4130DAD-01AB-D240-8C7C-7DCDA1459359}" srcOrd="1" destOrd="0" parTransId="{69F5DC76-A7A7-8949-8DAA-8B25140AE5F4}" sibTransId="{49A25057-8190-0147-988C-EAC2304B4256}"/>
    <dgm:cxn modelId="{8B67C6D4-BE02-F84A-83BF-E0AFD553BB95}" srcId="{D1380950-722B-6E49-9792-DA1938FB057D}" destId="{A0CB8DA2-53A2-184E-B093-38F3E8257889}" srcOrd="3" destOrd="0" parTransId="{AAF6142B-8757-E746-8AF2-CB28422A38D0}" sibTransId="{5C62A0C2-2CF2-7E4A-8723-3A127BA79D38}"/>
    <dgm:cxn modelId="{D011B734-F1F6-4EF0-AEC6-AC0EFC8AF7D0}" type="presOf" srcId="{A0CB8DA2-53A2-184E-B093-38F3E8257889}" destId="{EC28E1D0-C237-0141-96B6-2262B181E788}" srcOrd="0" destOrd="0" presId="urn:microsoft.com/office/officeart/2005/8/layout/vList2"/>
    <dgm:cxn modelId="{B2BF8FF1-3A4A-47D8-BDB6-5AACF128F259}" type="presOf" srcId="{200BE45A-034E-B14A-8B79-916BD9DB8409}" destId="{DFF70F66-5104-C241-903D-DBD03812BDFC}" srcOrd="0" destOrd="0" presId="urn:microsoft.com/office/officeart/2005/8/layout/vList2"/>
    <dgm:cxn modelId="{84282C6C-8073-43A0-B68E-E166F212F4FE}" type="presOf" srcId="{68ABD65D-7A15-9C4A-AE29-D238A9B708D3}" destId="{58CA701C-85BC-9246-B40B-0F7C0366444A}" srcOrd="0" destOrd="0" presId="urn:microsoft.com/office/officeart/2005/8/layout/vList2"/>
    <dgm:cxn modelId="{90BD9607-EE39-4AC4-AD2B-0FC90AFBE6F2}" type="presOf" srcId="{E7A52CA4-C1D2-9540-B327-CA2369C758B5}" destId="{E0671D9B-7099-C64A-9E97-B36ED0DE8A8A}" srcOrd="0" destOrd="0" presId="urn:microsoft.com/office/officeart/2005/8/layout/vList2"/>
    <dgm:cxn modelId="{F97D34AE-9E81-4004-841D-364741BBBC03}" type="presParOf" srcId="{C69A9F5C-3E06-894F-AE27-078C24540F86}" destId="{E0671D9B-7099-C64A-9E97-B36ED0DE8A8A}" srcOrd="0" destOrd="0" presId="urn:microsoft.com/office/officeart/2005/8/layout/vList2"/>
    <dgm:cxn modelId="{8D74C415-CE5E-464F-AD0B-D77C6136B9C3}" type="presParOf" srcId="{C69A9F5C-3E06-894F-AE27-078C24540F86}" destId="{CAFF5532-B7EB-5747-86F6-9E443BB9407D}" srcOrd="1" destOrd="0" presId="urn:microsoft.com/office/officeart/2005/8/layout/vList2"/>
    <dgm:cxn modelId="{EB5056E7-C4BC-4386-9CA6-22A772F197BD}" type="presParOf" srcId="{C69A9F5C-3E06-894F-AE27-078C24540F86}" destId="{9BF8B5B7-3797-8740-815C-EBCFB488DD02}" srcOrd="2" destOrd="0" presId="urn:microsoft.com/office/officeart/2005/8/layout/vList2"/>
    <dgm:cxn modelId="{1319328D-39DC-4DB6-9D9F-E9567B5EC7C1}" type="presParOf" srcId="{C69A9F5C-3E06-894F-AE27-078C24540F86}" destId="{29CD3784-3F1C-E94B-A4B4-1B9A5597E930}" srcOrd="3" destOrd="0" presId="urn:microsoft.com/office/officeart/2005/8/layout/vList2"/>
    <dgm:cxn modelId="{6F549C85-3128-43C3-8FA6-A36D129B7DBA}" type="presParOf" srcId="{C69A9F5C-3E06-894F-AE27-078C24540F86}" destId="{58CA701C-85BC-9246-B40B-0F7C0366444A}" srcOrd="4" destOrd="0" presId="urn:microsoft.com/office/officeart/2005/8/layout/vList2"/>
    <dgm:cxn modelId="{15C94B56-9F1C-46D9-9410-2E5DC14D383D}" type="presParOf" srcId="{C69A9F5C-3E06-894F-AE27-078C24540F86}" destId="{78EB4000-9860-5041-A616-9E3D20A976B8}" srcOrd="5" destOrd="0" presId="urn:microsoft.com/office/officeart/2005/8/layout/vList2"/>
    <dgm:cxn modelId="{1DA20A7E-43FD-4D71-9FC2-A512CD6BE18E}" type="presParOf" srcId="{C69A9F5C-3E06-894F-AE27-078C24540F86}" destId="{EC28E1D0-C237-0141-96B6-2262B181E788}" srcOrd="6" destOrd="0" presId="urn:microsoft.com/office/officeart/2005/8/layout/vList2"/>
    <dgm:cxn modelId="{ECAD232E-E245-4CDD-B583-3B26878480B7}" type="presParOf" srcId="{C69A9F5C-3E06-894F-AE27-078C24540F86}" destId="{8C84230C-5B81-D945-8ACA-1090CF828711}" srcOrd="7" destOrd="0" presId="urn:microsoft.com/office/officeart/2005/8/layout/vList2"/>
    <dgm:cxn modelId="{1EE0ED34-D442-47B5-866A-88625CC31B00}" type="presParOf" srcId="{C69A9F5C-3E06-894F-AE27-078C24540F86}" destId="{DFF70F66-5104-C241-903D-DBD03812BDF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A88E8E9-092C-494E-AA08-2819A4E70C4F}" type="doc">
      <dgm:prSet loTypeId="urn:microsoft.com/office/officeart/2005/8/layout/vList2" loCatId="" qsTypeId="urn:microsoft.com/office/officeart/2005/8/quickstyle/simple1" qsCatId="simple" csTypeId="urn:microsoft.com/office/officeart/2005/8/colors/colorful1#21" csCatId="colorful" phldr="1"/>
      <dgm:spPr/>
      <dgm:t>
        <a:bodyPr/>
        <a:lstStyle/>
        <a:p>
          <a:endParaRPr lang="en-US"/>
        </a:p>
      </dgm:t>
    </dgm:pt>
    <dgm:pt modelId="{6AC24DF6-D1D3-FF49-ACA0-C87E33B3772F}">
      <dgm:prSet custT="1"/>
      <dgm:spPr/>
      <dgm:t>
        <a:bodyPr/>
        <a:lstStyle/>
        <a:p>
          <a:pPr rtl="0"/>
          <a:r>
            <a:rPr lang="en-US" sz="2300" b="0" i="0" baseline="0" dirty="0" smtClean="0">
              <a:solidFill>
                <a:srgbClr val="000000"/>
              </a:solidFill>
              <a:latin typeface="Cambria"/>
              <a:cs typeface="Cambria"/>
            </a:rPr>
            <a:t>Some female polling officers who are voters may be posted in their home constituency</a:t>
          </a:r>
          <a:endParaRPr lang="en-US" sz="2300" dirty="0">
            <a:solidFill>
              <a:srgbClr val="000000"/>
            </a:solidFill>
            <a:latin typeface="Cambria"/>
            <a:cs typeface="Cambria"/>
          </a:endParaRPr>
        </a:p>
      </dgm:t>
    </dgm:pt>
    <dgm:pt modelId="{796F84BE-4078-3E44-958E-75E8B06F0F70}" type="parTrans" cxnId="{90CF1931-9098-8C49-A38A-57E0182A556C}">
      <dgm:prSet/>
      <dgm:spPr/>
      <dgm:t>
        <a:bodyPr/>
        <a:lstStyle/>
        <a:p>
          <a:endParaRPr lang="en-US" sz="2300">
            <a:solidFill>
              <a:srgbClr val="000000"/>
            </a:solidFill>
            <a:latin typeface="Cambria"/>
            <a:cs typeface="Cambria"/>
          </a:endParaRPr>
        </a:p>
      </dgm:t>
    </dgm:pt>
    <dgm:pt modelId="{5DFB35D9-3DD5-4844-B128-D5D8D2A8A38C}" type="sibTrans" cxnId="{90CF1931-9098-8C49-A38A-57E0182A556C}">
      <dgm:prSet/>
      <dgm:spPr/>
      <dgm:t>
        <a:bodyPr/>
        <a:lstStyle/>
        <a:p>
          <a:endParaRPr lang="en-US" sz="2300">
            <a:solidFill>
              <a:srgbClr val="000000"/>
            </a:solidFill>
            <a:latin typeface="Cambria"/>
            <a:cs typeface="Cambria"/>
          </a:endParaRPr>
        </a:p>
      </dgm:t>
    </dgm:pt>
    <dgm:pt modelId="{F58AC144-2533-8443-888D-90AC4329EC2A}">
      <dgm:prSet custT="1"/>
      <dgm:spPr/>
      <dgm:t>
        <a:bodyPr/>
        <a:lstStyle/>
        <a:p>
          <a:pPr rtl="0"/>
          <a:r>
            <a:rPr lang="en-US" sz="2300" b="0" i="0" baseline="0" dirty="0" smtClean="0">
              <a:solidFill>
                <a:srgbClr val="000000"/>
              </a:solidFill>
              <a:latin typeface="Cambria"/>
              <a:cs typeface="Cambria"/>
            </a:rPr>
            <a:t>They may have been granted EDC (Election Duty Certificate). </a:t>
          </a:r>
          <a:endParaRPr lang="en-US" sz="2300" dirty="0">
            <a:solidFill>
              <a:srgbClr val="000000"/>
            </a:solidFill>
            <a:latin typeface="Cambria"/>
            <a:cs typeface="Cambria"/>
          </a:endParaRPr>
        </a:p>
      </dgm:t>
    </dgm:pt>
    <dgm:pt modelId="{408A0D9C-BBFB-0D4B-9227-5F2BEDD4FE70}" type="parTrans" cxnId="{12359E9D-46CC-BE4B-9D79-F1355370B4E4}">
      <dgm:prSet/>
      <dgm:spPr/>
      <dgm:t>
        <a:bodyPr/>
        <a:lstStyle/>
        <a:p>
          <a:endParaRPr lang="en-US" sz="2300">
            <a:solidFill>
              <a:srgbClr val="000000"/>
            </a:solidFill>
            <a:latin typeface="Cambria"/>
            <a:cs typeface="Cambria"/>
          </a:endParaRPr>
        </a:p>
      </dgm:t>
    </dgm:pt>
    <dgm:pt modelId="{FF2AD9E7-AD71-6C43-B521-0B9A5D9ED81B}" type="sibTrans" cxnId="{12359E9D-46CC-BE4B-9D79-F1355370B4E4}">
      <dgm:prSet/>
      <dgm:spPr/>
      <dgm:t>
        <a:bodyPr/>
        <a:lstStyle/>
        <a:p>
          <a:endParaRPr lang="en-US" sz="2300">
            <a:solidFill>
              <a:srgbClr val="000000"/>
            </a:solidFill>
            <a:latin typeface="Cambria"/>
            <a:cs typeface="Cambria"/>
          </a:endParaRPr>
        </a:p>
      </dgm:t>
    </dgm:pt>
    <dgm:pt modelId="{FBC39337-963A-E949-9084-B050FFFC74D4}">
      <dgm:prSet custT="1"/>
      <dgm:spPr/>
      <dgm:t>
        <a:bodyPr/>
        <a:lstStyle/>
        <a:p>
          <a:pPr rtl="0"/>
          <a:r>
            <a:rPr lang="en-US" sz="2300" b="0" i="0" baseline="0" dirty="0" smtClean="0">
              <a:solidFill>
                <a:srgbClr val="000000"/>
              </a:solidFill>
              <a:latin typeface="Cambria"/>
              <a:cs typeface="Cambria"/>
            </a:rPr>
            <a:t>In their cases they will vote personally at the polling station where they are/would be posted on election duty</a:t>
          </a:r>
          <a:endParaRPr lang="en-US" sz="2300" dirty="0">
            <a:solidFill>
              <a:srgbClr val="000000"/>
            </a:solidFill>
            <a:latin typeface="Cambria"/>
            <a:cs typeface="Cambria"/>
          </a:endParaRPr>
        </a:p>
      </dgm:t>
    </dgm:pt>
    <dgm:pt modelId="{087EDDC4-E739-2647-8DE8-61B7C3D3099F}" type="parTrans" cxnId="{43B065BA-7AFC-4A44-8241-C0A2D105C02F}">
      <dgm:prSet/>
      <dgm:spPr/>
      <dgm:t>
        <a:bodyPr/>
        <a:lstStyle/>
        <a:p>
          <a:endParaRPr lang="en-US" sz="2300">
            <a:solidFill>
              <a:srgbClr val="000000"/>
            </a:solidFill>
            <a:latin typeface="Cambria"/>
            <a:cs typeface="Cambria"/>
          </a:endParaRPr>
        </a:p>
      </dgm:t>
    </dgm:pt>
    <dgm:pt modelId="{9AD71E5B-F4C2-184A-9859-EEB84912917F}" type="sibTrans" cxnId="{43B065BA-7AFC-4A44-8241-C0A2D105C02F}">
      <dgm:prSet/>
      <dgm:spPr/>
      <dgm:t>
        <a:bodyPr/>
        <a:lstStyle/>
        <a:p>
          <a:endParaRPr lang="en-US" sz="2300">
            <a:solidFill>
              <a:srgbClr val="000000"/>
            </a:solidFill>
            <a:latin typeface="Cambria"/>
            <a:cs typeface="Cambria"/>
          </a:endParaRPr>
        </a:p>
      </dgm:t>
    </dgm:pt>
    <dgm:pt modelId="{6F9807DD-A7EA-7446-8544-C4D85EC073D0}">
      <dgm:prSet custT="1"/>
      <dgm:spPr/>
      <dgm:t>
        <a:bodyPr/>
        <a:lstStyle/>
        <a:p>
          <a:pPr rtl="0"/>
          <a:r>
            <a:rPr lang="en-US" sz="2300" b="0" i="0" baseline="0" dirty="0" smtClean="0">
              <a:solidFill>
                <a:srgbClr val="000000"/>
              </a:solidFill>
              <a:latin typeface="Cambria"/>
              <a:cs typeface="Cambria"/>
            </a:rPr>
            <a:t>If for any reason, their duties is cancelled they should not be deprived of the right to exercise their vote. They can vote on any Polling Station other than the PS where his/her name is registered.</a:t>
          </a:r>
          <a:endParaRPr lang="en-US" sz="2300" dirty="0">
            <a:solidFill>
              <a:srgbClr val="000000"/>
            </a:solidFill>
            <a:latin typeface="Cambria"/>
            <a:cs typeface="Cambria"/>
          </a:endParaRPr>
        </a:p>
      </dgm:t>
    </dgm:pt>
    <dgm:pt modelId="{2D5589A4-7D72-CC4B-B58A-5839EBE2A51A}" type="parTrans" cxnId="{4C97A589-D99A-5442-BEA7-673E7CB28E59}">
      <dgm:prSet/>
      <dgm:spPr/>
      <dgm:t>
        <a:bodyPr/>
        <a:lstStyle/>
        <a:p>
          <a:endParaRPr lang="en-US" sz="2300">
            <a:solidFill>
              <a:srgbClr val="000000"/>
            </a:solidFill>
            <a:latin typeface="Cambria"/>
            <a:cs typeface="Cambria"/>
          </a:endParaRPr>
        </a:p>
      </dgm:t>
    </dgm:pt>
    <dgm:pt modelId="{57891DE2-100F-7A43-8CC1-00A6DF9356EE}" type="sibTrans" cxnId="{4C97A589-D99A-5442-BEA7-673E7CB28E59}">
      <dgm:prSet/>
      <dgm:spPr/>
      <dgm:t>
        <a:bodyPr/>
        <a:lstStyle/>
        <a:p>
          <a:endParaRPr lang="en-US" sz="2300">
            <a:solidFill>
              <a:srgbClr val="000000"/>
            </a:solidFill>
            <a:latin typeface="Cambria"/>
            <a:cs typeface="Cambria"/>
          </a:endParaRPr>
        </a:p>
      </dgm:t>
    </dgm:pt>
    <dgm:pt modelId="{42290A8E-DE3C-1246-84AD-615DEDC0C08C}" type="pres">
      <dgm:prSet presAssocID="{5A88E8E9-092C-494E-AA08-2819A4E70C4F}" presName="linear" presStyleCnt="0">
        <dgm:presLayoutVars>
          <dgm:animLvl val="lvl"/>
          <dgm:resizeHandles val="exact"/>
        </dgm:presLayoutVars>
      </dgm:prSet>
      <dgm:spPr/>
      <dgm:t>
        <a:bodyPr/>
        <a:lstStyle/>
        <a:p>
          <a:endParaRPr lang="en-US"/>
        </a:p>
      </dgm:t>
    </dgm:pt>
    <dgm:pt modelId="{FCA50C8A-EEF2-E147-9138-BCC8A95207D6}" type="pres">
      <dgm:prSet presAssocID="{6AC24DF6-D1D3-FF49-ACA0-C87E33B3772F}" presName="parentText" presStyleLbl="node1" presStyleIdx="0" presStyleCnt="4">
        <dgm:presLayoutVars>
          <dgm:chMax val="0"/>
          <dgm:bulletEnabled val="1"/>
        </dgm:presLayoutVars>
      </dgm:prSet>
      <dgm:spPr/>
      <dgm:t>
        <a:bodyPr/>
        <a:lstStyle/>
        <a:p>
          <a:endParaRPr lang="en-US"/>
        </a:p>
      </dgm:t>
    </dgm:pt>
    <dgm:pt modelId="{5FC28E9C-7581-EB49-98A4-39A171BB91AF}" type="pres">
      <dgm:prSet presAssocID="{5DFB35D9-3DD5-4844-B128-D5D8D2A8A38C}" presName="spacer" presStyleCnt="0"/>
      <dgm:spPr/>
    </dgm:pt>
    <dgm:pt modelId="{C9D0D666-6934-684A-9AB2-9F629D6E6006}" type="pres">
      <dgm:prSet presAssocID="{F58AC144-2533-8443-888D-90AC4329EC2A}" presName="parentText" presStyleLbl="node1" presStyleIdx="1" presStyleCnt="4">
        <dgm:presLayoutVars>
          <dgm:chMax val="0"/>
          <dgm:bulletEnabled val="1"/>
        </dgm:presLayoutVars>
      </dgm:prSet>
      <dgm:spPr/>
      <dgm:t>
        <a:bodyPr/>
        <a:lstStyle/>
        <a:p>
          <a:endParaRPr lang="en-US"/>
        </a:p>
      </dgm:t>
    </dgm:pt>
    <dgm:pt modelId="{DD3D3148-1465-EA4E-AA5A-20D534896DDD}" type="pres">
      <dgm:prSet presAssocID="{FF2AD9E7-AD71-6C43-B521-0B9A5D9ED81B}" presName="spacer" presStyleCnt="0"/>
      <dgm:spPr/>
    </dgm:pt>
    <dgm:pt modelId="{DCF4DE1F-9BDF-8B43-BDE8-9FBB2018C41D}" type="pres">
      <dgm:prSet presAssocID="{FBC39337-963A-E949-9084-B050FFFC74D4}" presName="parentText" presStyleLbl="node1" presStyleIdx="2" presStyleCnt="4">
        <dgm:presLayoutVars>
          <dgm:chMax val="0"/>
          <dgm:bulletEnabled val="1"/>
        </dgm:presLayoutVars>
      </dgm:prSet>
      <dgm:spPr/>
      <dgm:t>
        <a:bodyPr/>
        <a:lstStyle/>
        <a:p>
          <a:endParaRPr lang="en-US"/>
        </a:p>
      </dgm:t>
    </dgm:pt>
    <dgm:pt modelId="{E1F1DE6D-71CA-604A-BB53-9C8D7B61F8B3}" type="pres">
      <dgm:prSet presAssocID="{9AD71E5B-F4C2-184A-9859-EEB84912917F}" presName="spacer" presStyleCnt="0"/>
      <dgm:spPr/>
    </dgm:pt>
    <dgm:pt modelId="{A5B26FC0-90BA-4D44-9EAB-8BFB65EE0796}" type="pres">
      <dgm:prSet presAssocID="{6F9807DD-A7EA-7446-8544-C4D85EC073D0}" presName="parentText" presStyleLbl="node1" presStyleIdx="3" presStyleCnt="4">
        <dgm:presLayoutVars>
          <dgm:chMax val="0"/>
          <dgm:bulletEnabled val="1"/>
        </dgm:presLayoutVars>
      </dgm:prSet>
      <dgm:spPr/>
      <dgm:t>
        <a:bodyPr/>
        <a:lstStyle/>
        <a:p>
          <a:endParaRPr lang="en-US"/>
        </a:p>
      </dgm:t>
    </dgm:pt>
  </dgm:ptLst>
  <dgm:cxnLst>
    <dgm:cxn modelId="{90CF1931-9098-8C49-A38A-57E0182A556C}" srcId="{5A88E8E9-092C-494E-AA08-2819A4E70C4F}" destId="{6AC24DF6-D1D3-FF49-ACA0-C87E33B3772F}" srcOrd="0" destOrd="0" parTransId="{796F84BE-4078-3E44-958E-75E8B06F0F70}" sibTransId="{5DFB35D9-3DD5-4844-B128-D5D8D2A8A38C}"/>
    <dgm:cxn modelId="{C7F5E7DA-5F51-485B-8F16-0878E6E32DE1}" type="presOf" srcId="{F58AC144-2533-8443-888D-90AC4329EC2A}" destId="{C9D0D666-6934-684A-9AB2-9F629D6E6006}" srcOrd="0" destOrd="0" presId="urn:microsoft.com/office/officeart/2005/8/layout/vList2"/>
    <dgm:cxn modelId="{12359E9D-46CC-BE4B-9D79-F1355370B4E4}" srcId="{5A88E8E9-092C-494E-AA08-2819A4E70C4F}" destId="{F58AC144-2533-8443-888D-90AC4329EC2A}" srcOrd="1" destOrd="0" parTransId="{408A0D9C-BBFB-0D4B-9227-5F2BEDD4FE70}" sibTransId="{FF2AD9E7-AD71-6C43-B521-0B9A5D9ED81B}"/>
    <dgm:cxn modelId="{857BB8D4-DE59-4B2E-9976-E98AD6F1C426}" type="presOf" srcId="{FBC39337-963A-E949-9084-B050FFFC74D4}" destId="{DCF4DE1F-9BDF-8B43-BDE8-9FBB2018C41D}" srcOrd="0" destOrd="0" presId="urn:microsoft.com/office/officeart/2005/8/layout/vList2"/>
    <dgm:cxn modelId="{37E2D81A-6057-4F05-9E8C-26987A3175E5}" type="presOf" srcId="{6F9807DD-A7EA-7446-8544-C4D85EC073D0}" destId="{A5B26FC0-90BA-4D44-9EAB-8BFB65EE0796}" srcOrd="0" destOrd="0" presId="urn:microsoft.com/office/officeart/2005/8/layout/vList2"/>
    <dgm:cxn modelId="{E99F578F-8CAC-4D5C-9E72-A0D79329E5EC}" type="presOf" srcId="{6AC24DF6-D1D3-FF49-ACA0-C87E33B3772F}" destId="{FCA50C8A-EEF2-E147-9138-BCC8A95207D6}" srcOrd="0" destOrd="0" presId="urn:microsoft.com/office/officeart/2005/8/layout/vList2"/>
    <dgm:cxn modelId="{CABFFBAF-2889-40DC-BF0B-61218538AEAB}" type="presOf" srcId="{5A88E8E9-092C-494E-AA08-2819A4E70C4F}" destId="{42290A8E-DE3C-1246-84AD-615DEDC0C08C}" srcOrd="0" destOrd="0" presId="urn:microsoft.com/office/officeart/2005/8/layout/vList2"/>
    <dgm:cxn modelId="{4C97A589-D99A-5442-BEA7-673E7CB28E59}" srcId="{5A88E8E9-092C-494E-AA08-2819A4E70C4F}" destId="{6F9807DD-A7EA-7446-8544-C4D85EC073D0}" srcOrd="3" destOrd="0" parTransId="{2D5589A4-7D72-CC4B-B58A-5839EBE2A51A}" sibTransId="{57891DE2-100F-7A43-8CC1-00A6DF9356EE}"/>
    <dgm:cxn modelId="{43B065BA-7AFC-4A44-8241-C0A2D105C02F}" srcId="{5A88E8E9-092C-494E-AA08-2819A4E70C4F}" destId="{FBC39337-963A-E949-9084-B050FFFC74D4}" srcOrd="2" destOrd="0" parTransId="{087EDDC4-E739-2647-8DE8-61B7C3D3099F}" sibTransId="{9AD71E5B-F4C2-184A-9859-EEB84912917F}"/>
    <dgm:cxn modelId="{73020627-4696-4440-B16D-0B1AEDDB1758}" type="presParOf" srcId="{42290A8E-DE3C-1246-84AD-615DEDC0C08C}" destId="{FCA50C8A-EEF2-E147-9138-BCC8A95207D6}" srcOrd="0" destOrd="0" presId="urn:microsoft.com/office/officeart/2005/8/layout/vList2"/>
    <dgm:cxn modelId="{46911BDC-7854-49DF-9C23-2193049F44B8}" type="presParOf" srcId="{42290A8E-DE3C-1246-84AD-615DEDC0C08C}" destId="{5FC28E9C-7581-EB49-98A4-39A171BB91AF}" srcOrd="1" destOrd="0" presId="urn:microsoft.com/office/officeart/2005/8/layout/vList2"/>
    <dgm:cxn modelId="{4546342F-FD3E-4750-B0D0-A3284617F8A4}" type="presParOf" srcId="{42290A8E-DE3C-1246-84AD-615DEDC0C08C}" destId="{C9D0D666-6934-684A-9AB2-9F629D6E6006}" srcOrd="2" destOrd="0" presId="urn:microsoft.com/office/officeart/2005/8/layout/vList2"/>
    <dgm:cxn modelId="{190426D2-D97A-4E4E-8E47-926C9B1155D1}" type="presParOf" srcId="{42290A8E-DE3C-1246-84AD-615DEDC0C08C}" destId="{DD3D3148-1465-EA4E-AA5A-20D534896DDD}" srcOrd="3" destOrd="0" presId="urn:microsoft.com/office/officeart/2005/8/layout/vList2"/>
    <dgm:cxn modelId="{59745035-365B-4647-B80F-3692E88F66EC}" type="presParOf" srcId="{42290A8E-DE3C-1246-84AD-615DEDC0C08C}" destId="{DCF4DE1F-9BDF-8B43-BDE8-9FBB2018C41D}" srcOrd="4" destOrd="0" presId="urn:microsoft.com/office/officeart/2005/8/layout/vList2"/>
    <dgm:cxn modelId="{0952E650-58DC-45FB-894E-ECA483B1E61B}" type="presParOf" srcId="{42290A8E-DE3C-1246-84AD-615DEDC0C08C}" destId="{E1F1DE6D-71CA-604A-BB53-9C8D7B61F8B3}" srcOrd="5" destOrd="0" presId="urn:microsoft.com/office/officeart/2005/8/layout/vList2"/>
    <dgm:cxn modelId="{E40D2722-6FD8-4C59-8333-782B36785519}" type="presParOf" srcId="{42290A8E-DE3C-1246-84AD-615DEDC0C08C}" destId="{A5B26FC0-90BA-4D44-9EAB-8BFB65EE079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6FFB850-4E44-D54F-AB31-6177C7122152}" type="doc">
      <dgm:prSet loTypeId="urn:microsoft.com/office/officeart/2005/8/layout/vList2" loCatId="" qsTypeId="urn:microsoft.com/office/officeart/2005/8/quickstyle/simple1" qsCatId="simple" csTypeId="urn:microsoft.com/office/officeart/2005/8/colors/colorful1#22" csCatId="colorful" phldr="1"/>
      <dgm:spPr/>
      <dgm:t>
        <a:bodyPr/>
        <a:lstStyle/>
        <a:p>
          <a:endParaRPr lang="en-US"/>
        </a:p>
      </dgm:t>
    </dgm:pt>
    <dgm:pt modelId="{7658C36E-4504-2D40-8BB3-50040AE4BD48}">
      <dgm:prSet custT="1"/>
      <dgm:spPr/>
      <dgm:t>
        <a:bodyPr/>
        <a:lstStyle/>
        <a:p>
          <a:pPr rtl="0"/>
          <a:r>
            <a:rPr lang="en-US" sz="2200" b="0" i="0" baseline="0" dirty="0" smtClean="0">
              <a:solidFill>
                <a:srgbClr val="000000"/>
              </a:solidFill>
              <a:latin typeface="Cambria"/>
              <a:cs typeface="Cambria"/>
            </a:rPr>
            <a:t>An election official or any other public servant on election duty, to whom an EDC has been issued, should be allowed to cast his/her vote at any polling station other than the one in for which EDC is obtained including the polling station where he/she was originally posted for duty</a:t>
          </a:r>
          <a:endParaRPr lang="en-US" sz="2200" dirty="0">
            <a:solidFill>
              <a:srgbClr val="000000"/>
            </a:solidFill>
            <a:latin typeface="Cambria"/>
            <a:cs typeface="Cambria"/>
          </a:endParaRPr>
        </a:p>
      </dgm:t>
    </dgm:pt>
    <dgm:pt modelId="{EA7A8C1F-C6B7-B040-8988-436F49301427}" type="parTrans" cxnId="{4E8016F0-6F6A-004E-AAF2-9B6364098430}">
      <dgm:prSet/>
      <dgm:spPr/>
      <dgm:t>
        <a:bodyPr/>
        <a:lstStyle/>
        <a:p>
          <a:endParaRPr lang="en-US" sz="2200">
            <a:solidFill>
              <a:srgbClr val="000000"/>
            </a:solidFill>
            <a:latin typeface="Cambria"/>
            <a:cs typeface="Cambria"/>
          </a:endParaRPr>
        </a:p>
      </dgm:t>
    </dgm:pt>
    <dgm:pt modelId="{123F78EF-9F45-434D-8252-6FC1D1A5032C}" type="sibTrans" cxnId="{4E8016F0-6F6A-004E-AAF2-9B6364098430}">
      <dgm:prSet/>
      <dgm:spPr/>
      <dgm:t>
        <a:bodyPr/>
        <a:lstStyle/>
        <a:p>
          <a:endParaRPr lang="en-US" sz="2200">
            <a:solidFill>
              <a:srgbClr val="000000"/>
            </a:solidFill>
            <a:latin typeface="Cambria"/>
            <a:cs typeface="Cambria"/>
          </a:endParaRPr>
        </a:p>
      </dgm:t>
    </dgm:pt>
    <dgm:pt modelId="{76549BCA-7C56-364E-B920-CE202E5E4E23}">
      <dgm:prSet custT="1"/>
      <dgm:spPr/>
      <dgm:t>
        <a:bodyPr/>
        <a:lstStyle/>
        <a:p>
          <a:pPr rtl="0"/>
          <a:r>
            <a:rPr lang="en-US" sz="2200" b="0" i="0" baseline="0" dirty="0" smtClean="0">
              <a:solidFill>
                <a:srgbClr val="000000"/>
              </a:solidFill>
              <a:latin typeface="Cambria"/>
              <a:cs typeface="Cambria"/>
            </a:rPr>
            <a:t>Applications from voters on election duty to vote by postal ballot are required by law to be made at least seven days in advance</a:t>
          </a:r>
          <a:endParaRPr lang="en-US" sz="2200" dirty="0">
            <a:solidFill>
              <a:srgbClr val="000000"/>
            </a:solidFill>
            <a:latin typeface="Cambria"/>
            <a:cs typeface="Cambria"/>
          </a:endParaRPr>
        </a:p>
      </dgm:t>
    </dgm:pt>
    <dgm:pt modelId="{2D602089-EA49-FA4C-AD2A-FE2A11C483F5}" type="parTrans" cxnId="{1D879169-D6E5-D349-810D-973216230EBE}">
      <dgm:prSet/>
      <dgm:spPr/>
      <dgm:t>
        <a:bodyPr/>
        <a:lstStyle/>
        <a:p>
          <a:endParaRPr lang="en-US" sz="2200">
            <a:solidFill>
              <a:srgbClr val="000000"/>
            </a:solidFill>
            <a:latin typeface="Cambria"/>
            <a:cs typeface="Cambria"/>
          </a:endParaRPr>
        </a:p>
      </dgm:t>
    </dgm:pt>
    <dgm:pt modelId="{772CA47E-59A6-834B-886B-757171D45F1E}" type="sibTrans" cxnId="{1D879169-D6E5-D349-810D-973216230EBE}">
      <dgm:prSet/>
      <dgm:spPr/>
      <dgm:t>
        <a:bodyPr/>
        <a:lstStyle/>
        <a:p>
          <a:endParaRPr lang="en-US" sz="2200">
            <a:solidFill>
              <a:srgbClr val="000000"/>
            </a:solidFill>
            <a:latin typeface="Cambria"/>
            <a:cs typeface="Cambria"/>
          </a:endParaRPr>
        </a:p>
      </dgm:t>
    </dgm:pt>
    <dgm:pt modelId="{D9C369EE-5AEA-494F-BA8D-E67F4D9DA130}">
      <dgm:prSet custT="1"/>
      <dgm:spPr/>
      <dgm:t>
        <a:bodyPr/>
        <a:lstStyle/>
        <a:p>
          <a:pPr rtl="0"/>
          <a:r>
            <a:rPr lang="en-US" sz="2200" b="0" i="0" baseline="0" dirty="0" smtClean="0">
              <a:solidFill>
                <a:srgbClr val="000000"/>
              </a:solidFill>
              <a:latin typeface="Cambria"/>
              <a:cs typeface="Cambria"/>
            </a:rPr>
            <a:t>The Returning Officer may decide before the day of poll or the first day of the poll in the constituency</a:t>
          </a:r>
          <a:endParaRPr lang="en-US" sz="2200" dirty="0">
            <a:solidFill>
              <a:srgbClr val="000000"/>
            </a:solidFill>
            <a:latin typeface="Cambria"/>
            <a:cs typeface="Cambria"/>
          </a:endParaRPr>
        </a:p>
      </dgm:t>
    </dgm:pt>
    <dgm:pt modelId="{95DCD9AE-422D-E841-B2D3-D4D0F3296FA5}" type="parTrans" cxnId="{9A921241-A01E-1941-8598-F0F33292BC8F}">
      <dgm:prSet/>
      <dgm:spPr/>
      <dgm:t>
        <a:bodyPr/>
        <a:lstStyle/>
        <a:p>
          <a:endParaRPr lang="en-US" sz="2200">
            <a:solidFill>
              <a:srgbClr val="000000"/>
            </a:solidFill>
            <a:latin typeface="Cambria"/>
            <a:cs typeface="Cambria"/>
          </a:endParaRPr>
        </a:p>
      </dgm:t>
    </dgm:pt>
    <dgm:pt modelId="{0B2929A5-B8D0-944E-BD41-8D46B87C36C8}" type="sibTrans" cxnId="{9A921241-A01E-1941-8598-F0F33292BC8F}">
      <dgm:prSet/>
      <dgm:spPr/>
      <dgm:t>
        <a:bodyPr/>
        <a:lstStyle/>
        <a:p>
          <a:endParaRPr lang="en-US" sz="2200">
            <a:solidFill>
              <a:srgbClr val="000000"/>
            </a:solidFill>
            <a:latin typeface="Cambria"/>
            <a:cs typeface="Cambria"/>
          </a:endParaRPr>
        </a:p>
      </dgm:t>
    </dgm:pt>
    <dgm:pt modelId="{C501F9B0-B20E-424B-BD86-BF21C6DBA780}" type="pres">
      <dgm:prSet presAssocID="{16FFB850-4E44-D54F-AB31-6177C7122152}" presName="linear" presStyleCnt="0">
        <dgm:presLayoutVars>
          <dgm:animLvl val="lvl"/>
          <dgm:resizeHandles val="exact"/>
        </dgm:presLayoutVars>
      </dgm:prSet>
      <dgm:spPr/>
      <dgm:t>
        <a:bodyPr/>
        <a:lstStyle/>
        <a:p>
          <a:endParaRPr lang="en-US"/>
        </a:p>
      </dgm:t>
    </dgm:pt>
    <dgm:pt modelId="{FC9984B0-C272-864B-B08B-2A4483781056}" type="pres">
      <dgm:prSet presAssocID="{7658C36E-4504-2D40-8BB3-50040AE4BD48}" presName="parentText" presStyleLbl="node1" presStyleIdx="0" presStyleCnt="3" custLinFactY="-16180" custLinFactNeighborY="-100000">
        <dgm:presLayoutVars>
          <dgm:chMax val="0"/>
          <dgm:bulletEnabled val="1"/>
        </dgm:presLayoutVars>
      </dgm:prSet>
      <dgm:spPr/>
      <dgm:t>
        <a:bodyPr/>
        <a:lstStyle/>
        <a:p>
          <a:endParaRPr lang="en-US"/>
        </a:p>
      </dgm:t>
    </dgm:pt>
    <dgm:pt modelId="{93A724D3-1578-BA4F-89B7-208524033350}" type="pres">
      <dgm:prSet presAssocID="{123F78EF-9F45-434D-8252-6FC1D1A5032C}" presName="spacer" presStyleCnt="0"/>
      <dgm:spPr/>
    </dgm:pt>
    <dgm:pt modelId="{6CA52673-4F54-724D-9AB3-1193E930EC73}" type="pres">
      <dgm:prSet presAssocID="{76549BCA-7C56-364E-B920-CE202E5E4E23}" presName="parentText" presStyleLbl="node1" presStyleIdx="1" presStyleCnt="3" custScaleY="56966" custLinFactY="-8901" custLinFactNeighborY="-100000">
        <dgm:presLayoutVars>
          <dgm:chMax val="0"/>
          <dgm:bulletEnabled val="1"/>
        </dgm:presLayoutVars>
      </dgm:prSet>
      <dgm:spPr/>
      <dgm:t>
        <a:bodyPr/>
        <a:lstStyle/>
        <a:p>
          <a:endParaRPr lang="en-US"/>
        </a:p>
      </dgm:t>
    </dgm:pt>
    <dgm:pt modelId="{22C9B23C-8848-F144-8D2C-7199F03D9B8C}" type="pres">
      <dgm:prSet presAssocID="{772CA47E-59A6-834B-886B-757171D45F1E}" presName="spacer" presStyleCnt="0"/>
      <dgm:spPr/>
    </dgm:pt>
    <dgm:pt modelId="{A477F381-2407-D341-8BA4-80425BEA0337}" type="pres">
      <dgm:prSet presAssocID="{D9C369EE-5AEA-494F-BA8D-E67F4D9DA130}" presName="parentText" presStyleLbl="node1" presStyleIdx="2" presStyleCnt="3">
        <dgm:presLayoutVars>
          <dgm:chMax val="0"/>
          <dgm:bulletEnabled val="1"/>
        </dgm:presLayoutVars>
      </dgm:prSet>
      <dgm:spPr/>
      <dgm:t>
        <a:bodyPr/>
        <a:lstStyle/>
        <a:p>
          <a:endParaRPr lang="en-US"/>
        </a:p>
      </dgm:t>
    </dgm:pt>
  </dgm:ptLst>
  <dgm:cxnLst>
    <dgm:cxn modelId="{C53EC2FE-9778-4AD6-A151-1664751E5BEF}" type="presOf" srcId="{7658C36E-4504-2D40-8BB3-50040AE4BD48}" destId="{FC9984B0-C272-864B-B08B-2A4483781056}" srcOrd="0" destOrd="0" presId="urn:microsoft.com/office/officeart/2005/8/layout/vList2"/>
    <dgm:cxn modelId="{9A921241-A01E-1941-8598-F0F33292BC8F}" srcId="{16FFB850-4E44-D54F-AB31-6177C7122152}" destId="{D9C369EE-5AEA-494F-BA8D-E67F4D9DA130}" srcOrd="2" destOrd="0" parTransId="{95DCD9AE-422D-E841-B2D3-D4D0F3296FA5}" sibTransId="{0B2929A5-B8D0-944E-BD41-8D46B87C36C8}"/>
    <dgm:cxn modelId="{ACADDF24-64A6-442F-8B1F-4D43AAC72D9D}" type="presOf" srcId="{16FFB850-4E44-D54F-AB31-6177C7122152}" destId="{C501F9B0-B20E-424B-BD86-BF21C6DBA780}" srcOrd="0" destOrd="0" presId="urn:microsoft.com/office/officeart/2005/8/layout/vList2"/>
    <dgm:cxn modelId="{4E8016F0-6F6A-004E-AAF2-9B6364098430}" srcId="{16FFB850-4E44-D54F-AB31-6177C7122152}" destId="{7658C36E-4504-2D40-8BB3-50040AE4BD48}" srcOrd="0" destOrd="0" parTransId="{EA7A8C1F-C6B7-B040-8988-436F49301427}" sibTransId="{123F78EF-9F45-434D-8252-6FC1D1A5032C}"/>
    <dgm:cxn modelId="{70A5B618-8217-4BE5-B694-E32710141F9A}" type="presOf" srcId="{D9C369EE-5AEA-494F-BA8D-E67F4D9DA130}" destId="{A477F381-2407-D341-8BA4-80425BEA0337}" srcOrd="0" destOrd="0" presId="urn:microsoft.com/office/officeart/2005/8/layout/vList2"/>
    <dgm:cxn modelId="{1D879169-D6E5-D349-810D-973216230EBE}" srcId="{16FFB850-4E44-D54F-AB31-6177C7122152}" destId="{76549BCA-7C56-364E-B920-CE202E5E4E23}" srcOrd="1" destOrd="0" parTransId="{2D602089-EA49-FA4C-AD2A-FE2A11C483F5}" sibTransId="{772CA47E-59A6-834B-886B-757171D45F1E}"/>
    <dgm:cxn modelId="{A90A5D20-55A2-4DC9-B585-B471AB9F08FB}" type="presOf" srcId="{76549BCA-7C56-364E-B920-CE202E5E4E23}" destId="{6CA52673-4F54-724D-9AB3-1193E930EC73}" srcOrd="0" destOrd="0" presId="urn:microsoft.com/office/officeart/2005/8/layout/vList2"/>
    <dgm:cxn modelId="{A70B82B6-4501-44CE-80FF-0D4030F988F6}" type="presParOf" srcId="{C501F9B0-B20E-424B-BD86-BF21C6DBA780}" destId="{FC9984B0-C272-864B-B08B-2A4483781056}" srcOrd="0" destOrd="0" presId="urn:microsoft.com/office/officeart/2005/8/layout/vList2"/>
    <dgm:cxn modelId="{CA7E06CC-064D-4803-8333-0F7BE98BC8D6}" type="presParOf" srcId="{C501F9B0-B20E-424B-BD86-BF21C6DBA780}" destId="{93A724D3-1578-BA4F-89B7-208524033350}" srcOrd="1" destOrd="0" presId="urn:microsoft.com/office/officeart/2005/8/layout/vList2"/>
    <dgm:cxn modelId="{82936FFD-CC5A-4815-93A3-53E1AB5DF8A0}" type="presParOf" srcId="{C501F9B0-B20E-424B-BD86-BF21C6DBA780}" destId="{6CA52673-4F54-724D-9AB3-1193E930EC73}" srcOrd="2" destOrd="0" presId="urn:microsoft.com/office/officeart/2005/8/layout/vList2"/>
    <dgm:cxn modelId="{BFE45E8A-C3B4-4DB0-846B-E8514024ED8A}" type="presParOf" srcId="{C501F9B0-B20E-424B-BD86-BF21C6DBA780}" destId="{22C9B23C-8848-F144-8D2C-7199F03D9B8C}" srcOrd="3" destOrd="0" presId="urn:microsoft.com/office/officeart/2005/8/layout/vList2"/>
    <dgm:cxn modelId="{94E51F2F-1563-4E54-A99A-E4861032EBB5}" type="presParOf" srcId="{C501F9B0-B20E-424B-BD86-BF21C6DBA780}" destId="{A477F381-2407-D341-8BA4-80425BEA033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E7FFA6D-BE02-304D-8CBF-E48ACCC8D03A}" type="doc">
      <dgm:prSet loTypeId="urn:microsoft.com/office/officeart/2005/8/layout/vList2" loCatId="" qsTypeId="urn:microsoft.com/office/officeart/2005/8/quickstyle/simple1" qsCatId="simple" csTypeId="urn:microsoft.com/office/officeart/2005/8/colors/colorful1#23" csCatId="colorful"/>
      <dgm:spPr/>
      <dgm:t>
        <a:bodyPr/>
        <a:lstStyle/>
        <a:p>
          <a:endParaRPr lang="en-US"/>
        </a:p>
      </dgm:t>
    </dgm:pt>
    <dgm:pt modelId="{9700A4AD-7A29-7848-AF0D-08A3F1E95F92}">
      <dgm:prSet custT="1"/>
      <dgm:spPr/>
      <dgm:t>
        <a:bodyPr/>
        <a:lstStyle/>
        <a:p>
          <a:pPr rtl="0"/>
          <a:r>
            <a:rPr lang="en-US" sz="2300" dirty="0" smtClean="0">
              <a:solidFill>
                <a:srgbClr val="000000"/>
              </a:solidFill>
              <a:latin typeface="Cambria"/>
              <a:cs typeface="Cambria"/>
            </a:rPr>
            <a:t>Some categories of service voters have been given the facility of voting through proxy appointed by them. </a:t>
          </a:r>
          <a:endParaRPr lang="en-US" sz="2300" dirty="0">
            <a:solidFill>
              <a:srgbClr val="000000"/>
            </a:solidFill>
            <a:latin typeface="Cambria"/>
            <a:cs typeface="Cambria"/>
          </a:endParaRPr>
        </a:p>
      </dgm:t>
    </dgm:pt>
    <dgm:pt modelId="{11411D49-F3EB-924A-988E-86BBC2F2AE86}" type="parTrans" cxnId="{812170A2-CEF4-8648-AB5A-EEEA1C3E89D9}">
      <dgm:prSet/>
      <dgm:spPr/>
      <dgm:t>
        <a:bodyPr/>
        <a:lstStyle/>
        <a:p>
          <a:endParaRPr lang="en-US" sz="2300">
            <a:solidFill>
              <a:srgbClr val="000000"/>
            </a:solidFill>
            <a:latin typeface="Cambria"/>
            <a:cs typeface="Cambria"/>
          </a:endParaRPr>
        </a:p>
      </dgm:t>
    </dgm:pt>
    <dgm:pt modelId="{BBF76301-DB8E-AE44-94D1-A139F99CACA9}" type="sibTrans" cxnId="{812170A2-CEF4-8648-AB5A-EEEA1C3E89D9}">
      <dgm:prSet/>
      <dgm:spPr/>
      <dgm:t>
        <a:bodyPr/>
        <a:lstStyle/>
        <a:p>
          <a:endParaRPr lang="en-US" sz="2300">
            <a:solidFill>
              <a:srgbClr val="000000"/>
            </a:solidFill>
            <a:latin typeface="Cambria"/>
            <a:cs typeface="Cambria"/>
          </a:endParaRPr>
        </a:p>
      </dgm:t>
    </dgm:pt>
    <dgm:pt modelId="{4585A62A-C7F3-A446-BA7E-7A525A6692E6}">
      <dgm:prSet custT="1"/>
      <dgm:spPr/>
      <dgm:t>
        <a:bodyPr/>
        <a:lstStyle/>
        <a:p>
          <a:pPr rtl="0"/>
          <a:r>
            <a:rPr lang="en-US" sz="2300" dirty="0" smtClean="0">
              <a:solidFill>
                <a:srgbClr val="000000"/>
              </a:solidFill>
              <a:latin typeface="Cambria"/>
              <a:cs typeface="Cambria"/>
            </a:rPr>
            <a:t>Such voters are categorized as “Classified Service Voters” (CSVs). </a:t>
          </a:r>
          <a:endParaRPr lang="en-US" sz="2300" dirty="0">
            <a:solidFill>
              <a:srgbClr val="000000"/>
            </a:solidFill>
            <a:latin typeface="Cambria"/>
            <a:cs typeface="Cambria"/>
          </a:endParaRPr>
        </a:p>
      </dgm:t>
    </dgm:pt>
    <dgm:pt modelId="{F3446948-2D9A-6748-B406-8FA4D9837520}" type="parTrans" cxnId="{426BD696-2863-7D4E-8788-064061881DDE}">
      <dgm:prSet/>
      <dgm:spPr/>
      <dgm:t>
        <a:bodyPr/>
        <a:lstStyle/>
        <a:p>
          <a:endParaRPr lang="en-US" sz="2300">
            <a:solidFill>
              <a:srgbClr val="000000"/>
            </a:solidFill>
            <a:latin typeface="Cambria"/>
            <a:cs typeface="Cambria"/>
          </a:endParaRPr>
        </a:p>
      </dgm:t>
    </dgm:pt>
    <dgm:pt modelId="{6341BE35-CCF5-DD47-870F-A0F97AFC33B4}" type="sibTrans" cxnId="{426BD696-2863-7D4E-8788-064061881DDE}">
      <dgm:prSet/>
      <dgm:spPr/>
      <dgm:t>
        <a:bodyPr/>
        <a:lstStyle/>
        <a:p>
          <a:endParaRPr lang="en-US" sz="2300">
            <a:solidFill>
              <a:srgbClr val="000000"/>
            </a:solidFill>
            <a:latin typeface="Cambria"/>
            <a:cs typeface="Cambria"/>
          </a:endParaRPr>
        </a:p>
      </dgm:t>
    </dgm:pt>
    <dgm:pt modelId="{06EF4363-34B9-3F44-BA72-0DDDD9882FAC}">
      <dgm:prSet custT="1"/>
      <dgm:spPr/>
      <dgm:t>
        <a:bodyPr/>
        <a:lstStyle/>
        <a:p>
          <a:pPr rtl="0"/>
          <a:r>
            <a:rPr lang="en-US" sz="2300" dirty="0" smtClean="0">
              <a:solidFill>
                <a:srgbClr val="000000"/>
              </a:solidFill>
              <a:latin typeface="Cambria"/>
              <a:cs typeface="Cambria"/>
            </a:rPr>
            <a:t>The Returning Officer will supply you a list of the CSVs</a:t>
          </a:r>
          <a:endParaRPr lang="en-US" sz="2300" dirty="0">
            <a:solidFill>
              <a:srgbClr val="000000"/>
            </a:solidFill>
            <a:latin typeface="Cambria"/>
            <a:cs typeface="Cambria"/>
          </a:endParaRPr>
        </a:p>
      </dgm:t>
    </dgm:pt>
    <dgm:pt modelId="{1D3680AB-C793-0E44-B41E-538BD598DFD6}" type="parTrans" cxnId="{B1662388-C74B-3B4A-895E-43AA3E9B8E4A}">
      <dgm:prSet/>
      <dgm:spPr/>
      <dgm:t>
        <a:bodyPr/>
        <a:lstStyle/>
        <a:p>
          <a:endParaRPr lang="en-US" sz="2300">
            <a:solidFill>
              <a:srgbClr val="000000"/>
            </a:solidFill>
            <a:latin typeface="Cambria"/>
            <a:cs typeface="Cambria"/>
          </a:endParaRPr>
        </a:p>
      </dgm:t>
    </dgm:pt>
    <dgm:pt modelId="{9B9E4986-96F3-EA48-A343-D09186B3E955}" type="sibTrans" cxnId="{B1662388-C74B-3B4A-895E-43AA3E9B8E4A}">
      <dgm:prSet/>
      <dgm:spPr/>
      <dgm:t>
        <a:bodyPr/>
        <a:lstStyle/>
        <a:p>
          <a:endParaRPr lang="en-US" sz="2300">
            <a:solidFill>
              <a:srgbClr val="000000"/>
            </a:solidFill>
            <a:latin typeface="Cambria"/>
            <a:cs typeface="Cambria"/>
          </a:endParaRPr>
        </a:p>
      </dgm:t>
    </dgm:pt>
    <dgm:pt modelId="{BFC2D8B5-A09B-784A-A6C0-33A9796A0F75}">
      <dgm:prSet custT="1"/>
      <dgm:spPr/>
      <dgm:t>
        <a:bodyPr/>
        <a:lstStyle/>
        <a:p>
          <a:pPr rtl="0"/>
          <a:r>
            <a:rPr lang="en-US" sz="2300" dirty="0" smtClean="0">
              <a:solidFill>
                <a:srgbClr val="000000"/>
              </a:solidFill>
              <a:latin typeface="Cambria"/>
              <a:cs typeface="Cambria"/>
            </a:rPr>
            <a:t>This list of CSVs is to be treated as part of the marked copy of the electoral roll for your polling station</a:t>
          </a:r>
          <a:endParaRPr lang="en-US" sz="2300" dirty="0">
            <a:solidFill>
              <a:srgbClr val="000000"/>
            </a:solidFill>
            <a:latin typeface="Cambria"/>
            <a:cs typeface="Cambria"/>
          </a:endParaRPr>
        </a:p>
      </dgm:t>
    </dgm:pt>
    <dgm:pt modelId="{4CC01970-856E-9D40-BD3A-FE0A0BFF9426}" type="parTrans" cxnId="{0E7F996D-7608-B041-8608-26D6E59F5F20}">
      <dgm:prSet/>
      <dgm:spPr/>
      <dgm:t>
        <a:bodyPr/>
        <a:lstStyle/>
        <a:p>
          <a:endParaRPr lang="en-US" sz="2300">
            <a:solidFill>
              <a:srgbClr val="000000"/>
            </a:solidFill>
            <a:latin typeface="Cambria"/>
            <a:cs typeface="Cambria"/>
          </a:endParaRPr>
        </a:p>
      </dgm:t>
    </dgm:pt>
    <dgm:pt modelId="{D48C6656-DFCC-3C40-A6B4-F2A31E546C28}" type="sibTrans" cxnId="{0E7F996D-7608-B041-8608-26D6E59F5F20}">
      <dgm:prSet/>
      <dgm:spPr/>
      <dgm:t>
        <a:bodyPr/>
        <a:lstStyle/>
        <a:p>
          <a:endParaRPr lang="en-US" sz="2300">
            <a:solidFill>
              <a:srgbClr val="000000"/>
            </a:solidFill>
            <a:latin typeface="Cambria"/>
            <a:cs typeface="Cambria"/>
          </a:endParaRPr>
        </a:p>
      </dgm:t>
    </dgm:pt>
    <dgm:pt modelId="{C53F5136-B15F-6348-9DBC-08672AA76D55}" type="pres">
      <dgm:prSet presAssocID="{BE7FFA6D-BE02-304D-8CBF-E48ACCC8D03A}" presName="linear" presStyleCnt="0">
        <dgm:presLayoutVars>
          <dgm:animLvl val="lvl"/>
          <dgm:resizeHandles val="exact"/>
        </dgm:presLayoutVars>
      </dgm:prSet>
      <dgm:spPr/>
      <dgm:t>
        <a:bodyPr/>
        <a:lstStyle/>
        <a:p>
          <a:endParaRPr lang="en-US"/>
        </a:p>
      </dgm:t>
    </dgm:pt>
    <dgm:pt modelId="{54B2185D-3FFF-7A47-AB4F-A16141531FD3}" type="pres">
      <dgm:prSet presAssocID="{9700A4AD-7A29-7848-AF0D-08A3F1E95F92}" presName="parentText" presStyleLbl="node1" presStyleIdx="0" presStyleCnt="4">
        <dgm:presLayoutVars>
          <dgm:chMax val="0"/>
          <dgm:bulletEnabled val="1"/>
        </dgm:presLayoutVars>
      </dgm:prSet>
      <dgm:spPr/>
      <dgm:t>
        <a:bodyPr/>
        <a:lstStyle/>
        <a:p>
          <a:endParaRPr lang="en-US"/>
        </a:p>
      </dgm:t>
    </dgm:pt>
    <dgm:pt modelId="{E400D778-A33B-6F40-B299-A0AFE79E23F2}" type="pres">
      <dgm:prSet presAssocID="{BBF76301-DB8E-AE44-94D1-A139F99CACA9}" presName="spacer" presStyleCnt="0"/>
      <dgm:spPr/>
    </dgm:pt>
    <dgm:pt modelId="{145A7130-C22B-E74E-B9D5-7E66E3640BE7}" type="pres">
      <dgm:prSet presAssocID="{4585A62A-C7F3-A446-BA7E-7A525A6692E6}" presName="parentText" presStyleLbl="node1" presStyleIdx="1" presStyleCnt="4">
        <dgm:presLayoutVars>
          <dgm:chMax val="0"/>
          <dgm:bulletEnabled val="1"/>
        </dgm:presLayoutVars>
      </dgm:prSet>
      <dgm:spPr/>
      <dgm:t>
        <a:bodyPr/>
        <a:lstStyle/>
        <a:p>
          <a:endParaRPr lang="en-US"/>
        </a:p>
      </dgm:t>
    </dgm:pt>
    <dgm:pt modelId="{D43EA316-0242-5349-8D4C-CBA9EB7E343E}" type="pres">
      <dgm:prSet presAssocID="{6341BE35-CCF5-DD47-870F-A0F97AFC33B4}" presName="spacer" presStyleCnt="0"/>
      <dgm:spPr/>
    </dgm:pt>
    <dgm:pt modelId="{D3AEA8FE-1AD8-B247-9FD0-ABEE7B58EBCC}" type="pres">
      <dgm:prSet presAssocID="{06EF4363-34B9-3F44-BA72-0DDDD9882FAC}" presName="parentText" presStyleLbl="node1" presStyleIdx="2" presStyleCnt="4">
        <dgm:presLayoutVars>
          <dgm:chMax val="0"/>
          <dgm:bulletEnabled val="1"/>
        </dgm:presLayoutVars>
      </dgm:prSet>
      <dgm:spPr/>
      <dgm:t>
        <a:bodyPr/>
        <a:lstStyle/>
        <a:p>
          <a:endParaRPr lang="en-US"/>
        </a:p>
      </dgm:t>
    </dgm:pt>
    <dgm:pt modelId="{829D25AF-F425-AB43-9454-72AA624C21D2}" type="pres">
      <dgm:prSet presAssocID="{9B9E4986-96F3-EA48-A343-D09186B3E955}" presName="spacer" presStyleCnt="0"/>
      <dgm:spPr/>
    </dgm:pt>
    <dgm:pt modelId="{3F22AB97-E5BF-F540-8E19-1FA820F9FFD1}" type="pres">
      <dgm:prSet presAssocID="{BFC2D8B5-A09B-784A-A6C0-33A9796A0F75}" presName="parentText" presStyleLbl="node1" presStyleIdx="3" presStyleCnt="4">
        <dgm:presLayoutVars>
          <dgm:chMax val="0"/>
          <dgm:bulletEnabled val="1"/>
        </dgm:presLayoutVars>
      </dgm:prSet>
      <dgm:spPr/>
      <dgm:t>
        <a:bodyPr/>
        <a:lstStyle/>
        <a:p>
          <a:endParaRPr lang="en-US"/>
        </a:p>
      </dgm:t>
    </dgm:pt>
  </dgm:ptLst>
  <dgm:cxnLst>
    <dgm:cxn modelId="{426BD696-2863-7D4E-8788-064061881DDE}" srcId="{BE7FFA6D-BE02-304D-8CBF-E48ACCC8D03A}" destId="{4585A62A-C7F3-A446-BA7E-7A525A6692E6}" srcOrd="1" destOrd="0" parTransId="{F3446948-2D9A-6748-B406-8FA4D9837520}" sibTransId="{6341BE35-CCF5-DD47-870F-A0F97AFC33B4}"/>
    <dgm:cxn modelId="{FA3DD4A4-1790-4E89-AB03-DCE8B77777A0}" type="presOf" srcId="{BE7FFA6D-BE02-304D-8CBF-E48ACCC8D03A}" destId="{C53F5136-B15F-6348-9DBC-08672AA76D55}" srcOrd="0" destOrd="0" presId="urn:microsoft.com/office/officeart/2005/8/layout/vList2"/>
    <dgm:cxn modelId="{780C9F2F-6770-458C-B0A7-1931A5A29DBF}" type="presOf" srcId="{06EF4363-34B9-3F44-BA72-0DDDD9882FAC}" destId="{D3AEA8FE-1AD8-B247-9FD0-ABEE7B58EBCC}" srcOrd="0" destOrd="0" presId="urn:microsoft.com/office/officeart/2005/8/layout/vList2"/>
    <dgm:cxn modelId="{13F7687D-5D5C-4069-A00F-F1F2DD9DFCDA}" type="presOf" srcId="{BFC2D8B5-A09B-784A-A6C0-33A9796A0F75}" destId="{3F22AB97-E5BF-F540-8E19-1FA820F9FFD1}" srcOrd="0" destOrd="0" presId="urn:microsoft.com/office/officeart/2005/8/layout/vList2"/>
    <dgm:cxn modelId="{5A1C2481-3A93-4688-9745-FF4B03B47479}" type="presOf" srcId="{4585A62A-C7F3-A446-BA7E-7A525A6692E6}" destId="{145A7130-C22B-E74E-B9D5-7E66E3640BE7}" srcOrd="0" destOrd="0" presId="urn:microsoft.com/office/officeart/2005/8/layout/vList2"/>
    <dgm:cxn modelId="{99072112-FA6A-4518-8E90-2B53CDD31D66}" type="presOf" srcId="{9700A4AD-7A29-7848-AF0D-08A3F1E95F92}" destId="{54B2185D-3FFF-7A47-AB4F-A16141531FD3}" srcOrd="0" destOrd="0" presId="urn:microsoft.com/office/officeart/2005/8/layout/vList2"/>
    <dgm:cxn modelId="{0E7F996D-7608-B041-8608-26D6E59F5F20}" srcId="{BE7FFA6D-BE02-304D-8CBF-E48ACCC8D03A}" destId="{BFC2D8B5-A09B-784A-A6C0-33A9796A0F75}" srcOrd="3" destOrd="0" parTransId="{4CC01970-856E-9D40-BD3A-FE0A0BFF9426}" sibTransId="{D48C6656-DFCC-3C40-A6B4-F2A31E546C28}"/>
    <dgm:cxn modelId="{B1662388-C74B-3B4A-895E-43AA3E9B8E4A}" srcId="{BE7FFA6D-BE02-304D-8CBF-E48ACCC8D03A}" destId="{06EF4363-34B9-3F44-BA72-0DDDD9882FAC}" srcOrd="2" destOrd="0" parTransId="{1D3680AB-C793-0E44-B41E-538BD598DFD6}" sibTransId="{9B9E4986-96F3-EA48-A343-D09186B3E955}"/>
    <dgm:cxn modelId="{812170A2-CEF4-8648-AB5A-EEEA1C3E89D9}" srcId="{BE7FFA6D-BE02-304D-8CBF-E48ACCC8D03A}" destId="{9700A4AD-7A29-7848-AF0D-08A3F1E95F92}" srcOrd="0" destOrd="0" parTransId="{11411D49-F3EB-924A-988E-86BBC2F2AE86}" sibTransId="{BBF76301-DB8E-AE44-94D1-A139F99CACA9}"/>
    <dgm:cxn modelId="{3ABEDAEE-431C-45BC-87A0-7A98B7829E46}" type="presParOf" srcId="{C53F5136-B15F-6348-9DBC-08672AA76D55}" destId="{54B2185D-3FFF-7A47-AB4F-A16141531FD3}" srcOrd="0" destOrd="0" presId="urn:microsoft.com/office/officeart/2005/8/layout/vList2"/>
    <dgm:cxn modelId="{F8B300DA-AA0F-4FBC-88A4-207547F75A37}" type="presParOf" srcId="{C53F5136-B15F-6348-9DBC-08672AA76D55}" destId="{E400D778-A33B-6F40-B299-A0AFE79E23F2}" srcOrd="1" destOrd="0" presId="urn:microsoft.com/office/officeart/2005/8/layout/vList2"/>
    <dgm:cxn modelId="{88564A33-8D08-41A6-95C5-D5BFB6E4A9FA}" type="presParOf" srcId="{C53F5136-B15F-6348-9DBC-08672AA76D55}" destId="{145A7130-C22B-E74E-B9D5-7E66E3640BE7}" srcOrd="2" destOrd="0" presId="urn:microsoft.com/office/officeart/2005/8/layout/vList2"/>
    <dgm:cxn modelId="{A7B3590F-A6B6-4765-8D14-3843E50B177F}" type="presParOf" srcId="{C53F5136-B15F-6348-9DBC-08672AA76D55}" destId="{D43EA316-0242-5349-8D4C-CBA9EB7E343E}" srcOrd="3" destOrd="0" presId="urn:microsoft.com/office/officeart/2005/8/layout/vList2"/>
    <dgm:cxn modelId="{5FE99A2C-2DAD-443B-BB58-E0FF882250E2}" type="presParOf" srcId="{C53F5136-B15F-6348-9DBC-08672AA76D55}" destId="{D3AEA8FE-1AD8-B247-9FD0-ABEE7B58EBCC}" srcOrd="4" destOrd="0" presId="urn:microsoft.com/office/officeart/2005/8/layout/vList2"/>
    <dgm:cxn modelId="{9E2AEC03-FEFE-4D6B-9DB9-47C798CB3797}" type="presParOf" srcId="{C53F5136-B15F-6348-9DBC-08672AA76D55}" destId="{829D25AF-F425-AB43-9454-72AA624C21D2}" srcOrd="5" destOrd="0" presId="urn:microsoft.com/office/officeart/2005/8/layout/vList2"/>
    <dgm:cxn modelId="{18FC412C-167A-4D55-B817-C143D2526E44}" type="presParOf" srcId="{C53F5136-B15F-6348-9DBC-08672AA76D55}" destId="{3F22AB97-E5BF-F540-8E19-1FA820F9FFD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A2647A6-6F06-DB49-827A-845134FB712D}" type="doc">
      <dgm:prSet loTypeId="urn:microsoft.com/office/officeart/2005/8/layout/vList2" loCatId="" qsTypeId="urn:microsoft.com/office/officeart/2005/8/quickstyle/simple1" qsCatId="simple" csTypeId="urn:microsoft.com/office/officeart/2005/8/colors/colorful1#24" csCatId="colorful"/>
      <dgm:spPr/>
      <dgm:t>
        <a:bodyPr/>
        <a:lstStyle/>
        <a:p>
          <a:endParaRPr lang="en-US"/>
        </a:p>
      </dgm:t>
    </dgm:pt>
    <dgm:pt modelId="{338995F5-47AE-2E49-B4D3-1B0FC05293FD}">
      <dgm:prSet custT="1"/>
      <dgm:spPr/>
      <dgm:t>
        <a:bodyPr/>
        <a:lstStyle/>
        <a:p>
          <a:pPr rtl="0"/>
          <a:r>
            <a:rPr lang="en-US" sz="2100" dirty="0" smtClean="0">
              <a:solidFill>
                <a:srgbClr val="000000"/>
              </a:solidFill>
              <a:latin typeface="Cambria"/>
              <a:cs typeface="Cambria"/>
            </a:rPr>
            <a:t>Proxy voter will follow the same procedure as other voters</a:t>
          </a:r>
          <a:endParaRPr lang="en-US" sz="2100" dirty="0">
            <a:solidFill>
              <a:srgbClr val="000000"/>
            </a:solidFill>
            <a:latin typeface="Cambria"/>
            <a:cs typeface="Cambria"/>
          </a:endParaRPr>
        </a:p>
      </dgm:t>
    </dgm:pt>
    <dgm:pt modelId="{862AD679-3DF9-774D-BE43-1998FCCED624}" type="parTrans" cxnId="{2592D33A-CCC7-1746-868A-3FDA8A006AA0}">
      <dgm:prSet/>
      <dgm:spPr/>
      <dgm:t>
        <a:bodyPr/>
        <a:lstStyle/>
        <a:p>
          <a:endParaRPr lang="en-US" sz="2100">
            <a:solidFill>
              <a:srgbClr val="000000"/>
            </a:solidFill>
            <a:latin typeface="Cambria"/>
            <a:cs typeface="Cambria"/>
          </a:endParaRPr>
        </a:p>
      </dgm:t>
    </dgm:pt>
    <dgm:pt modelId="{459D956A-BCA1-8249-AC24-E0036541A064}" type="sibTrans" cxnId="{2592D33A-CCC7-1746-868A-3FDA8A006AA0}">
      <dgm:prSet/>
      <dgm:spPr/>
      <dgm:t>
        <a:bodyPr/>
        <a:lstStyle/>
        <a:p>
          <a:endParaRPr lang="en-US" sz="2100">
            <a:solidFill>
              <a:srgbClr val="000000"/>
            </a:solidFill>
            <a:latin typeface="Cambria"/>
            <a:cs typeface="Cambria"/>
          </a:endParaRPr>
        </a:p>
      </dgm:t>
    </dgm:pt>
    <dgm:pt modelId="{B93B1819-8F0E-984C-9540-22B0A225BEA2}">
      <dgm:prSet custT="1"/>
      <dgm:spPr/>
      <dgm:t>
        <a:bodyPr/>
        <a:lstStyle/>
        <a:p>
          <a:pPr rtl="0"/>
          <a:r>
            <a:rPr lang="en-US" sz="2100" dirty="0" smtClean="0">
              <a:solidFill>
                <a:srgbClr val="000000"/>
              </a:solidFill>
              <a:latin typeface="Cambria"/>
              <a:cs typeface="Cambria"/>
            </a:rPr>
            <a:t>In the case of proxy, marking of indelible ink will be done on the </a:t>
          </a:r>
          <a:r>
            <a:rPr lang="en-US" sz="2100" u="sng" dirty="0" smtClean="0">
              <a:solidFill>
                <a:srgbClr val="000000"/>
              </a:solidFill>
              <a:latin typeface="Cambria"/>
              <a:cs typeface="Cambria"/>
            </a:rPr>
            <a:t>middle finger </a:t>
          </a:r>
          <a:r>
            <a:rPr lang="en-US" sz="2100" dirty="0" smtClean="0">
              <a:solidFill>
                <a:srgbClr val="000000"/>
              </a:solidFill>
              <a:latin typeface="Cambria"/>
              <a:cs typeface="Cambria"/>
            </a:rPr>
            <a:t>of the left hand</a:t>
          </a:r>
          <a:endParaRPr lang="en-US" sz="2100" dirty="0">
            <a:solidFill>
              <a:srgbClr val="000000"/>
            </a:solidFill>
            <a:latin typeface="Cambria"/>
            <a:cs typeface="Cambria"/>
          </a:endParaRPr>
        </a:p>
      </dgm:t>
    </dgm:pt>
    <dgm:pt modelId="{925F2707-6A4E-9643-96EB-196200812703}" type="parTrans" cxnId="{2A0BC2CB-ED5D-D84D-B7EE-65B0AC068EDE}">
      <dgm:prSet/>
      <dgm:spPr/>
      <dgm:t>
        <a:bodyPr/>
        <a:lstStyle/>
        <a:p>
          <a:endParaRPr lang="en-US" sz="2100">
            <a:solidFill>
              <a:srgbClr val="000000"/>
            </a:solidFill>
            <a:latin typeface="Cambria"/>
            <a:cs typeface="Cambria"/>
          </a:endParaRPr>
        </a:p>
      </dgm:t>
    </dgm:pt>
    <dgm:pt modelId="{D214BD7B-2DEB-2B4B-A5C1-8CB05CA4DB53}" type="sibTrans" cxnId="{2A0BC2CB-ED5D-D84D-B7EE-65B0AC068EDE}">
      <dgm:prSet/>
      <dgm:spPr/>
      <dgm:t>
        <a:bodyPr/>
        <a:lstStyle/>
        <a:p>
          <a:endParaRPr lang="en-US" sz="2100">
            <a:solidFill>
              <a:srgbClr val="000000"/>
            </a:solidFill>
            <a:latin typeface="Cambria"/>
            <a:cs typeface="Cambria"/>
          </a:endParaRPr>
        </a:p>
      </dgm:t>
    </dgm:pt>
    <dgm:pt modelId="{73739FA5-1F66-E84E-AC74-7EB45CDE75C5}">
      <dgm:prSet custT="1"/>
      <dgm:spPr/>
      <dgm:t>
        <a:bodyPr/>
        <a:lstStyle/>
        <a:p>
          <a:pPr rtl="0"/>
          <a:r>
            <a:rPr lang="en-US" sz="2100" dirty="0" smtClean="0">
              <a:solidFill>
                <a:srgbClr val="000000"/>
              </a:solidFill>
              <a:latin typeface="Cambria"/>
              <a:cs typeface="Cambria"/>
            </a:rPr>
            <a:t>The proxy will be entitled to vote on behalf of the CSV in addition to the vote that he may cast in his own name if he is registered elector in the constituency</a:t>
          </a:r>
          <a:endParaRPr lang="en-US" sz="2100" dirty="0">
            <a:solidFill>
              <a:srgbClr val="000000"/>
            </a:solidFill>
            <a:latin typeface="Cambria"/>
            <a:cs typeface="Cambria"/>
          </a:endParaRPr>
        </a:p>
      </dgm:t>
    </dgm:pt>
    <dgm:pt modelId="{1A53DEAD-3A59-B143-BECA-2DA763872065}" type="parTrans" cxnId="{EFB25C2A-2E7B-D54E-8E95-A678F09249D4}">
      <dgm:prSet/>
      <dgm:spPr/>
      <dgm:t>
        <a:bodyPr/>
        <a:lstStyle/>
        <a:p>
          <a:endParaRPr lang="en-US" sz="2100">
            <a:solidFill>
              <a:srgbClr val="000000"/>
            </a:solidFill>
            <a:latin typeface="Cambria"/>
            <a:cs typeface="Cambria"/>
          </a:endParaRPr>
        </a:p>
      </dgm:t>
    </dgm:pt>
    <dgm:pt modelId="{10198157-CD3D-1A49-89E6-1D664952551C}" type="sibTrans" cxnId="{EFB25C2A-2E7B-D54E-8E95-A678F09249D4}">
      <dgm:prSet/>
      <dgm:spPr/>
      <dgm:t>
        <a:bodyPr/>
        <a:lstStyle/>
        <a:p>
          <a:endParaRPr lang="en-US" sz="2100">
            <a:solidFill>
              <a:srgbClr val="000000"/>
            </a:solidFill>
            <a:latin typeface="Cambria"/>
            <a:cs typeface="Cambria"/>
          </a:endParaRPr>
        </a:p>
      </dgm:t>
    </dgm:pt>
    <dgm:pt modelId="{E47CDA77-9EA5-0F4F-9B2F-EFB8227C6BA3}">
      <dgm:prSet custT="1"/>
      <dgm:spPr/>
      <dgm:t>
        <a:bodyPr/>
        <a:lstStyle/>
        <a:p>
          <a:pPr rtl="0"/>
          <a:r>
            <a:rPr lang="en-US" sz="2100" dirty="0" smtClean="0">
              <a:solidFill>
                <a:srgbClr val="000000"/>
              </a:solidFill>
              <a:latin typeface="Cambria"/>
              <a:cs typeface="Cambria"/>
            </a:rPr>
            <a:t>The serial number of elector to be entered in the second column of the Register of Electors (Form 17A) as given in the sub-list of CSVs for your polling station. </a:t>
          </a:r>
          <a:endParaRPr lang="en-US" sz="2100" dirty="0">
            <a:solidFill>
              <a:srgbClr val="000000"/>
            </a:solidFill>
            <a:latin typeface="Cambria"/>
            <a:cs typeface="Cambria"/>
          </a:endParaRPr>
        </a:p>
      </dgm:t>
    </dgm:pt>
    <dgm:pt modelId="{7F96D4F1-F238-3C47-8703-5F6F414C2430}" type="parTrans" cxnId="{F6E9CC5E-D1D3-E94D-93D7-05D8414A37FC}">
      <dgm:prSet/>
      <dgm:spPr/>
      <dgm:t>
        <a:bodyPr/>
        <a:lstStyle/>
        <a:p>
          <a:endParaRPr lang="en-US" sz="2100">
            <a:solidFill>
              <a:srgbClr val="000000"/>
            </a:solidFill>
            <a:latin typeface="Cambria"/>
            <a:cs typeface="Cambria"/>
          </a:endParaRPr>
        </a:p>
      </dgm:t>
    </dgm:pt>
    <dgm:pt modelId="{56C01128-80E6-614B-8A90-EAF15B7115B0}" type="sibTrans" cxnId="{F6E9CC5E-D1D3-E94D-93D7-05D8414A37FC}">
      <dgm:prSet/>
      <dgm:spPr/>
      <dgm:t>
        <a:bodyPr/>
        <a:lstStyle/>
        <a:p>
          <a:endParaRPr lang="en-US" sz="2100">
            <a:solidFill>
              <a:srgbClr val="000000"/>
            </a:solidFill>
            <a:latin typeface="Cambria"/>
            <a:cs typeface="Cambria"/>
          </a:endParaRPr>
        </a:p>
      </dgm:t>
    </dgm:pt>
    <dgm:pt modelId="{AB108BA2-5285-6148-87C0-C1E8514BB790}">
      <dgm:prSet custT="1"/>
      <dgm:spPr/>
      <dgm:t>
        <a:bodyPr/>
        <a:lstStyle/>
        <a:p>
          <a:pPr rtl="0"/>
          <a:r>
            <a:rPr lang="en-US" sz="2100" dirty="0" smtClean="0">
              <a:solidFill>
                <a:srgbClr val="000000"/>
              </a:solidFill>
              <a:latin typeface="Cambria"/>
              <a:cs typeface="Cambria"/>
            </a:rPr>
            <a:t>In the main marked copy of the electoral roll, the letters ‘PV’ (for ‘Proxy Voter’) should be suffixed in bracket. </a:t>
          </a:r>
          <a:endParaRPr lang="en-US" sz="2100" dirty="0">
            <a:solidFill>
              <a:srgbClr val="000000"/>
            </a:solidFill>
            <a:latin typeface="Cambria"/>
            <a:cs typeface="Cambria"/>
          </a:endParaRPr>
        </a:p>
      </dgm:t>
    </dgm:pt>
    <dgm:pt modelId="{0A8CFC08-8C64-AF48-9587-DC5F4F7632EE}" type="parTrans" cxnId="{E78EC61B-30F6-1843-A5BE-EA8343D0E95B}">
      <dgm:prSet/>
      <dgm:spPr/>
      <dgm:t>
        <a:bodyPr/>
        <a:lstStyle/>
        <a:p>
          <a:endParaRPr lang="en-US" sz="2100">
            <a:solidFill>
              <a:srgbClr val="000000"/>
            </a:solidFill>
            <a:latin typeface="Cambria"/>
            <a:cs typeface="Cambria"/>
          </a:endParaRPr>
        </a:p>
      </dgm:t>
    </dgm:pt>
    <dgm:pt modelId="{3A745C04-9370-0048-AA6E-B52DF97AD5F3}" type="sibTrans" cxnId="{E78EC61B-30F6-1843-A5BE-EA8343D0E95B}">
      <dgm:prSet/>
      <dgm:spPr/>
      <dgm:t>
        <a:bodyPr/>
        <a:lstStyle/>
        <a:p>
          <a:endParaRPr lang="en-US" sz="2100">
            <a:solidFill>
              <a:srgbClr val="000000"/>
            </a:solidFill>
            <a:latin typeface="Cambria"/>
            <a:cs typeface="Cambria"/>
          </a:endParaRPr>
        </a:p>
      </dgm:t>
    </dgm:pt>
    <dgm:pt modelId="{9649AC50-4F0F-354C-B673-22E99D73A79B}" type="pres">
      <dgm:prSet presAssocID="{FA2647A6-6F06-DB49-827A-845134FB712D}" presName="linear" presStyleCnt="0">
        <dgm:presLayoutVars>
          <dgm:animLvl val="lvl"/>
          <dgm:resizeHandles val="exact"/>
        </dgm:presLayoutVars>
      </dgm:prSet>
      <dgm:spPr/>
      <dgm:t>
        <a:bodyPr/>
        <a:lstStyle/>
        <a:p>
          <a:endParaRPr lang="en-US"/>
        </a:p>
      </dgm:t>
    </dgm:pt>
    <dgm:pt modelId="{E1FDA3ED-8618-A547-AEA6-716CD8ABD874}" type="pres">
      <dgm:prSet presAssocID="{338995F5-47AE-2E49-B4D3-1B0FC05293FD}" presName="parentText" presStyleLbl="node1" presStyleIdx="0" presStyleCnt="5">
        <dgm:presLayoutVars>
          <dgm:chMax val="0"/>
          <dgm:bulletEnabled val="1"/>
        </dgm:presLayoutVars>
      </dgm:prSet>
      <dgm:spPr/>
      <dgm:t>
        <a:bodyPr/>
        <a:lstStyle/>
        <a:p>
          <a:endParaRPr lang="en-US"/>
        </a:p>
      </dgm:t>
    </dgm:pt>
    <dgm:pt modelId="{4E535FFD-A03F-6B4E-B7E9-E10345DA3074}" type="pres">
      <dgm:prSet presAssocID="{459D956A-BCA1-8249-AC24-E0036541A064}" presName="spacer" presStyleCnt="0"/>
      <dgm:spPr/>
    </dgm:pt>
    <dgm:pt modelId="{7BFAAB53-E9A1-244E-B481-6E896008DEBE}" type="pres">
      <dgm:prSet presAssocID="{B93B1819-8F0E-984C-9540-22B0A225BEA2}" presName="parentText" presStyleLbl="node1" presStyleIdx="1" presStyleCnt="5">
        <dgm:presLayoutVars>
          <dgm:chMax val="0"/>
          <dgm:bulletEnabled val="1"/>
        </dgm:presLayoutVars>
      </dgm:prSet>
      <dgm:spPr/>
      <dgm:t>
        <a:bodyPr/>
        <a:lstStyle/>
        <a:p>
          <a:endParaRPr lang="en-US"/>
        </a:p>
      </dgm:t>
    </dgm:pt>
    <dgm:pt modelId="{885FD312-C44F-1A44-A04E-8EEFB4EC9DF1}" type="pres">
      <dgm:prSet presAssocID="{D214BD7B-2DEB-2B4B-A5C1-8CB05CA4DB53}" presName="spacer" presStyleCnt="0"/>
      <dgm:spPr/>
    </dgm:pt>
    <dgm:pt modelId="{2F2294E5-748B-B24D-AF5F-D10980B187E4}" type="pres">
      <dgm:prSet presAssocID="{73739FA5-1F66-E84E-AC74-7EB45CDE75C5}" presName="parentText" presStyleLbl="node1" presStyleIdx="2" presStyleCnt="5">
        <dgm:presLayoutVars>
          <dgm:chMax val="0"/>
          <dgm:bulletEnabled val="1"/>
        </dgm:presLayoutVars>
      </dgm:prSet>
      <dgm:spPr/>
      <dgm:t>
        <a:bodyPr/>
        <a:lstStyle/>
        <a:p>
          <a:endParaRPr lang="en-US"/>
        </a:p>
      </dgm:t>
    </dgm:pt>
    <dgm:pt modelId="{49779D85-97C6-C14A-A1ED-2167A67F8614}" type="pres">
      <dgm:prSet presAssocID="{10198157-CD3D-1A49-89E6-1D664952551C}" presName="spacer" presStyleCnt="0"/>
      <dgm:spPr/>
    </dgm:pt>
    <dgm:pt modelId="{1DDFFB2D-1561-6B4A-AD00-34DB8C652FBB}" type="pres">
      <dgm:prSet presAssocID="{E47CDA77-9EA5-0F4F-9B2F-EFB8227C6BA3}" presName="parentText" presStyleLbl="node1" presStyleIdx="3" presStyleCnt="5">
        <dgm:presLayoutVars>
          <dgm:chMax val="0"/>
          <dgm:bulletEnabled val="1"/>
        </dgm:presLayoutVars>
      </dgm:prSet>
      <dgm:spPr/>
      <dgm:t>
        <a:bodyPr/>
        <a:lstStyle/>
        <a:p>
          <a:endParaRPr lang="en-US"/>
        </a:p>
      </dgm:t>
    </dgm:pt>
    <dgm:pt modelId="{76AF3303-8BED-624F-9889-B52D3BE863B8}" type="pres">
      <dgm:prSet presAssocID="{56C01128-80E6-614B-8A90-EAF15B7115B0}" presName="spacer" presStyleCnt="0"/>
      <dgm:spPr/>
    </dgm:pt>
    <dgm:pt modelId="{777F8A8C-0BAE-1346-9826-26B30CA5CB08}" type="pres">
      <dgm:prSet presAssocID="{AB108BA2-5285-6148-87C0-C1E8514BB790}" presName="parentText" presStyleLbl="node1" presStyleIdx="4" presStyleCnt="5">
        <dgm:presLayoutVars>
          <dgm:chMax val="0"/>
          <dgm:bulletEnabled val="1"/>
        </dgm:presLayoutVars>
      </dgm:prSet>
      <dgm:spPr/>
      <dgm:t>
        <a:bodyPr/>
        <a:lstStyle/>
        <a:p>
          <a:endParaRPr lang="en-US"/>
        </a:p>
      </dgm:t>
    </dgm:pt>
  </dgm:ptLst>
  <dgm:cxnLst>
    <dgm:cxn modelId="{915D5995-8E94-48A1-A7C7-2AE8AB433E21}" type="presOf" srcId="{B93B1819-8F0E-984C-9540-22B0A225BEA2}" destId="{7BFAAB53-E9A1-244E-B481-6E896008DEBE}" srcOrd="0" destOrd="0" presId="urn:microsoft.com/office/officeart/2005/8/layout/vList2"/>
    <dgm:cxn modelId="{E68FC446-0810-4D9E-9021-52A21BB0C16F}" type="presOf" srcId="{E47CDA77-9EA5-0F4F-9B2F-EFB8227C6BA3}" destId="{1DDFFB2D-1561-6B4A-AD00-34DB8C652FBB}" srcOrd="0" destOrd="0" presId="urn:microsoft.com/office/officeart/2005/8/layout/vList2"/>
    <dgm:cxn modelId="{2592D33A-CCC7-1746-868A-3FDA8A006AA0}" srcId="{FA2647A6-6F06-DB49-827A-845134FB712D}" destId="{338995F5-47AE-2E49-B4D3-1B0FC05293FD}" srcOrd="0" destOrd="0" parTransId="{862AD679-3DF9-774D-BE43-1998FCCED624}" sibTransId="{459D956A-BCA1-8249-AC24-E0036541A064}"/>
    <dgm:cxn modelId="{E3623456-DF89-46F2-BFB7-B327A9E62788}" type="presOf" srcId="{AB108BA2-5285-6148-87C0-C1E8514BB790}" destId="{777F8A8C-0BAE-1346-9826-26B30CA5CB08}" srcOrd="0" destOrd="0" presId="urn:microsoft.com/office/officeart/2005/8/layout/vList2"/>
    <dgm:cxn modelId="{AC108C18-C714-4AAB-AD3A-41CED0C413F1}" type="presOf" srcId="{338995F5-47AE-2E49-B4D3-1B0FC05293FD}" destId="{E1FDA3ED-8618-A547-AEA6-716CD8ABD874}" srcOrd="0" destOrd="0" presId="urn:microsoft.com/office/officeart/2005/8/layout/vList2"/>
    <dgm:cxn modelId="{F6E9CC5E-D1D3-E94D-93D7-05D8414A37FC}" srcId="{FA2647A6-6F06-DB49-827A-845134FB712D}" destId="{E47CDA77-9EA5-0F4F-9B2F-EFB8227C6BA3}" srcOrd="3" destOrd="0" parTransId="{7F96D4F1-F238-3C47-8703-5F6F414C2430}" sibTransId="{56C01128-80E6-614B-8A90-EAF15B7115B0}"/>
    <dgm:cxn modelId="{CB5FDBF7-7C66-4F01-8DA0-CAE55159D81E}" type="presOf" srcId="{FA2647A6-6F06-DB49-827A-845134FB712D}" destId="{9649AC50-4F0F-354C-B673-22E99D73A79B}" srcOrd="0" destOrd="0" presId="urn:microsoft.com/office/officeart/2005/8/layout/vList2"/>
    <dgm:cxn modelId="{E78EC61B-30F6-1843-A5BE-EA8343D0E95B}" srcId="{FA2647A6-6F06-DB49-827A-845134FB712D}" destId="{AB108BA2-5285-6148-87C0-C1E8514BB790}" srcOrd="4" destOrd="0" parTransId="{0A8CFC08-8C64-AF48-9587-DC5F4F7632EE}" sibTransId="{3A745C04-9370-0048-AA6E-B52DF97AD5F3}"/>
    <dgm:cxn modelId="{EFB25C2A-2E7B-D54E-8E95-A678F09249D4}" srcId="{FA2647A6-6F06-DB49-827A-845134FB712D}" destId="{73739FA5-1F66-E84E-AC74-7EB45CDE75C5}" srcOrd="2" destOrd="0" parTransId="{1A53DEAD-3A59-B143-BECA-2DA763872065}" sibTransId="{10198157-CD3D-1A49-89E6-1D664952551C}"/>
    <dgm:cxn modelId="{2A0BC2CB-ED5D-D84D-B7EE-65B0AC068EDE}" srcId="{FA2647A6-6F06-DB49-827A-845134FB712D}" destId="{B93B1819-8F0E-984C-9540-22B0A225BEA2}" srcOrd="1" destOrd="0" parTransId="{925F2707-6A4E-9643-96EB-196200812703}" sibTransId="{D214BD7B-2DEB-2B4B-A5C1-8CB05CA4DB53}"/>
    <dgm:cxn modelId="{631996AC-F746-4A35-B7FD-0862C548E8C7}" type="presOf" srcId="{73739FA5-1F66-E84E-AC74-7EB45CDE75C5}" destId="{2F2294E5-748B-B24D-AF5F-D10980B187E4}" srcOrd="0" destOrd="0" presId="urn:microsoft.com/office/officeart/2005/8/layout/vList2"/>
    <dgm:cxn modelId="{623550F4-4E27-425C-8981-81317628592A}" type="presParOf" srcId="{9649AC50-4F0F-354C-B673-22E99D73A79B}" destId="{E1FDA3ED-8618-A547-AEA6-716CD8ABD874}" srcOrd="0" destOrd="0" presId="urn:microsoft.com/office/officeart/2005/8/layout/vList2"/>
    <dgm:cxn modelId="{8A2798B0-7F4B-47AD-A654-589102533E9C}" type="presParOf" srcId="{9649AC50-4F0F-354C-B673-22E99D73A79B}" destId="{4E535FFD-A03F-6B4E-B7E9-E10345DA3074}" srcOrd="1" destOrd="0" presId="urn:microsoft.com/office/officeart/2005/8/layout/vList2"/>
    <dgm:cxn modelId="{64B89B79-BF22-4E05-B377-DE7B615E90BA}" type="presParOf" srcId="{9649AC50-4F0F-354C-B673-22E99D73A79B}" destId="{7BFAAB53-E9A1-244E-B481-6E896008DEBE}" srcOrd="2" destOrd="0" presId="urn:microsoft.com/office/officeart/2005/8/layout/vList2"/>
    <dgm:cxn modelId="{A63BF7A1-B027-4DC4-8A35-CEBBFBEFD37F}" type="presParOf" srcId="{9649AC50-4F0F-354C-B673-22E99D73A79B}" destId="{885FD312-C44F-1A44-A04E-8EEFB4EC9DF1}" srcOrd="3" destOrd="0" presId="urn:microsoft.com/office/officeart/2005/8/layout/vList2"/>
    <dgm:cxn modelId="{30AABF8C-D084-4E65-A828-BA37B41C94AF}" type="presParOf" srcId="{9649AC50-4F0F-354C-B673-22E99D73A79B}" destId="{2F2294E5-748B-B24D-AF5F-D10980B187E4}" srcOrd="4" destOrd="0" presId="urn:microsoft.com/office/officeart/2005/8/layout/vList2"/>
    <dgm:cxn modelId="{529B5AF0-42A9-466C-B376-DF8745038A08}" type="presParOf" srcId="{9649AC50-4F0F-354C-B673-22E99D73A79B}" destId="{49779D85-97C6-C14A-A1ED-2167A67F8614}" srcOrd="5" destOrd="0" presId="urn:microsoft.com/office/officeart/2005/8/layout/vList2"/>
    <dgm:cxn modelId="{CFB93B37-7D41-45CF-A67A-C7F67731AD62}" type="presParOf" srcId="{9649AC50-4F0F-354C-B673-22E99D73A79B}" destId="{1DDFFB2D-1561-6B4A-AD00-34DB8C652FBB}" srcOrd="6" destOrd="0" presId="urn:microsoft.com/office/officeart/2005/8/layout/vList2"/>
    <dgm:cxn modelId="{A06A7D87-6B0E-4619-8DED-F0943914D80F}" type="presParOf" srcId="{9649AC50-4F0F-354C-B673-22E99D73A79B}" destId="{76AF3303-8BED-624F-9889-B52D3BE863B8}" srcOrd="7" destOrd="0" presId="urn:microsoft.com/office/officeart/2005/8/layout/vList2"/>
    <dgm:cxn modelId="{A4A4738A-5787-402B-B8EB-12575C9C8D3D}" type="presParOf" srcId="{9649AC50-4F0F-354C-B673-22E99D73A79B}" destId="{777F8A8C-0BAE-1346-9826-26B30CA5CB0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5238FFC-1D2C-9045-8D91-7A3509A69789}" type="doc">
      <dgm:prSet loTypeId="urn:microsoft.com/office/officeart/2008/layout/LinedList" loCatId="" qsTypeId="urn:microsoft.com/office/officeart/2005/8/quickstyle/simple1" qsCatId="simple" csTypeId="urn:microsoft.com/office/officeart/2005/8/colors/accent2_2" csCatId="accent2" phldr="1"/>
      <dgm:spPr/>
      <dgm:t>
        <a:bodyPr/>
        <a:lstStyle/>
        <a:p>
          <a:endParaRPr lang="en-US"/>
        </a:p>
      </dgm:t>
    </dgm:pt>
    <dgm:pt modelId="{ED9F0ACC-F913-A349-BA4E-41D73155DA7E}">
      <dgm:prSet custT="1"/>
      <dgm:spPr/>
      <dgm:t>
        <a:bodyPr/>
        <a:lstStyle/>
        <a:p>
          <a:pPr rtl="0"/>
          <a:endParaRPr lang="en-US" sz="3600" dirty="0">
            <a:latin typeface="Cambria"/>
            <a:cs typeface="Cambria"/>
          </a:endParaRPr>
        </a:p>
      </dgm:t>
    </dgm:pt>
    <dgm:pt modelId="{CCA8FE4D-4965-5E44-B552-B0779DFE7572}" type="parTrans" cxnId="{9B990594-257A-D64E-8C19-28BBCC534484}">
      <dgm:prSet/>
      <dgm:spPr/>
      <dgm:t>
        <a:bodyPr/>
        <a:lstStyle/>
        <a:p>
          <a:endParaRPr lang="en-US" sz="2300">
            <a:latin typeface="Cambria"/>
            <a:cs typeface="Cambria"/>
          </a:endParaRPr>
        </a:p>
      </dgm:t>
    </dgm:pt>
    <dgm:pt modelId="{029C1783-AF7B-B943-8644-1A08596D5ABF}" type="sibTrans" cxnId="{9B990594-257A-D64E-8C19-28BBCC534484}">
      <dgm:prSet/>
      <dgm:spPr/>
      <dgm:t>
        <a:bodyPr/>
        <a:lstStyle/>
        <a:p>
          <a:endParaRPr lang="en-US" sz="2300">
            <a:latin typeface="Cambria"/>
            <a:cs typeface="Cambria"/>
          </a:endParaRPr>
        </a:p>
      </dgm:t>
    </dgm:pt>
    <dgm:pt modelId="{FA78659B-23FB-BD43-843A-1A5F84DE2F7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latin typeface="Cambria"/>
              <a:cs typeface="Cambria"/>
            </a:rPr>
            <a:t>Tender voters means some one whose identity has been established through verification of documents as per rules but some one has already voted in his name. </a:t>
          </a:r>
          <a:endParaRPr lang="en-US" sz="2300" dirty="0">
            <a:latin typeface="Cambria"/>
            <a:cs typeface="Cambria"/>
          </a:endParaRPr>
        </a:p>
      </dgm:t>
    </dgm:pt>
    <dgm:pt modelId="{FDE52FB5-F7AA-5B42-A6B8-CC1FBC4DC76B}" type="parTrans" cxnId="{80E202B3-917C-774D-8838-F3555902558D}">
      <dgm:prSet/>
      <dgm:spPr/>
      <dgm:t>
        <a:bodyPr/>
        <a:lstStyle/>
        <a:p>
          <a:endParaRPr lang="en-US" sz="2300">
            <a:latin typeface="Cambria"/>
            <a:cs typeface="Cambria"/>
          </a:endParaRPr>
        </a:p>
      </dgm:t>
    </dgm:pt>
    <dgm:pt modelId="{C287225C-0DF4-7440-9889-505658DC19B3}" type="sibTrans" cxnId="{80E202B3-917C-774D-8838-F3555902558D}">
      <dgm:prSet/>
      <dgm:spPr/>
      <dgm:t>
        <a:bodyPr/>
        <a:lstStyle/>
        <a:p>
          <a:endParaRPr lang="en-US" sz="2300">
            <a:latin typeface="Cambria"/>
            <a:cs typeface="Cambria"/>
          </a:endParaRPr>
        </a:p>
      </dgm:t>
    </dgm:pt>
    <dgm:pt modelId="{80B5630B-B6B9-A441-A48E-73CF81D8B70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latin typeface="Cambria"/>
              <a:cs typeface="Cambria"/>
            </a:rPr>
            <a:t>The Returning Officer will provide to each polling station 20 additional ballot papers to be used as tendered ballot papers</a:t>
          </a:r>
          <a:endParaRPr lang="en-US" sz="2300" dirty="0">
            <a:latin typeface="Cambria"/>
            <a:cs typeface="Cambria"/>
          </a:endParaRPr>
        </a:p>
      </dgm:t>
    </dgm:pt>
    <dgm:pt modelId="{D9E4AD14-6B15-5B44-9B32-94DD2B0A46F8}" type="parTrans" cxnId="{E5855520-86EA-9A42-A7D5-7888ADCA3697}">
      <dgm:prSet/>
      <dgm:spPr/>
      <dgm:t>
        <a:bodyPr/>
        <a:lstStyle/>
        <a:p>
          <a:endParaRPr lang="en-US" sz="2300">
            <a:latin typeface="Cambria"/>
            <a:cs typeface="Cambria"/>
          </a:endParaRPr>
        </a:p>
      </dgm:t>
    </dgm:pt>
    <dgm:pt modelId="{03C7C291-5AB3-3C4A-AAED-BC8092BC18E3}" type="sibTrans" cxnId="{E5855520-86EA-9A42-A7D5-7888ADCA3697}">
      <dgm:prSet/>
      <dgm:spPr/>
      <dgm:t>
        <a:bodyPr/>
        <a:lstStyle/>
        <a:p>
          <a:endParaRPr lang="en-US" sz="2300">
            <a:latin typeface="Cambria"/>
            <a:cs typeface="Cambria"/>
          </a:endParaRPr>
        </a:p>
      </dgm:t>
    </dgm:pt>
    <dgm:pt modelId="{725BBE3C-9246-2B4E-A43C-361CE86176F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latin typeface="Cambria"/>
              <a:cs typeface="Cambria"/>
            </a:rPr>
            <a:t>Before giving it to voters, write "Tendered Ballot Paper" on the back of these ballot papers in your own hand, if not already stamped as tendered ballot papers   </a:t>
          </a:r>
          <a:endParaRPr lang="en-US" sz="2300" dirty="0">
            <a:latin typeface="Cambria"/>
            <a:cs typeface="Cambria"/>
          </a:endParaRPr>
        </a:p>
      </dgm:t>
    </dgm:pt>
    <dgm:pt modelId="{CE617D68-169E-1846-84EA-522538D43BC9}" type="parTrans" cxnId="{017ED8DA-FB45-0D49-B8AC-E9590AE77837}">
      <dgm:prSet/>
      <dgm:spPr/>
      <dgm:t>
        <a:bodyPr/>
        <a:lstStyle/>
        <a:p>
          <a:endParaRPr lang="en-US" sz="2300">
            <a:latin typeface="Cambria"/>
            <a:cs typeface="Cambria"/>
          </a:endParaRPr>
        </a:p>
      </dgm:t>
    </dgm:pt>
    <dgm:pt modelId="{5B9F295C-BBA8-DB48-8761-CEC89F43A2CF}" type="sibTrans" cxnId="{017ED8DA-FB45-0D49-B8AC-E9590AE77837}">
      <dgm:prSet/>
      <dgm:spPr/>
      <dgm:t>
        <a:bodyPr/>
        <a:lstStyle/>
        <a:p>
          <a:endParaRPr lang="en-US" sz="2300">
            <a:latin typeface="Cambria"/>
            <a:cs typeface="Cambria"/>
          </a:endParaRPr>
        </a:p>
      </dgm:t>
    </dgm:pt>
    <dgm:pt modelId="{B465C015-D4D9-BA4A-A192-BF4894EFDF5D}" type="pres">
      <dgm:prSet presAssocID="{35238FFC-1D2C-9045-8D91-7A3509A69789}" presName="vert0" presStyleCnt="0">
        <dgm:presLayoutVars>
          <dgm:dir/>
          <dgm:animOne val="branch"/>
          <dgm:animLvl val="lvl"/>
        </dgm:presLayoutVars>
      </dgm:prSet>
      <dgm:spPr/>
      <dgm:t>
        <a:bodyPr/>
        <a:lstStyle/>
        <a:p>
          <a:endParaRPr lang="en-US"/>
        </a:p>
      </dgm:t>
    </dgm:pt>
    <dgm:pt modelId="{79D94D33-D31B-C54E-8E7A-8BD016B803C1}" type="pres">
      <dgm:prSet presAssocID="{ED9F0ACC-F913-A349-BA4E-41D73155DA7E}" presName="thickLine" presStyleLbl="alignNode1" presStyleIdx="0" presStyleCnt="1"/>
      <dgm:spPr/>
    </dgm:pt>
    <dgm:pt modelId="{64F2A8D2-4FDC-7641-9B69-04D1416E5BC0}" type="pres">
      <dgm:prSet presAssocID="{ED9F0ACC-F913-A349-BA4E-41D73155DA7E}" presName="horz1" presStyleCnt="0"/>
      <dgm:spPr/>
    </dgm:pt>
    <dgm:pt modelId="{68FF6A7F-D178-8D44-BA89-1077F0380F1C}" type="pres">
      <dgm:prSet presAssocID="{ED9F0ACC-F913-A349-BA4E-41D73155DA7E}" presName="tx1" presStyleLbl="revTx" presStyleIdx="0" presStyleCnt="4"/>
      <dgm:spPr/>
      <dgm:t>
        <a:bodyPr/>
        <a:lstStyle/>
        <a:p>
          <a:endParaRPr lang="en-US"/>
        </a:p>
      </dgm:t>
    </dgm:pt>
    <dgm:pt modelId="{08B18B01-0F82-7B4A-A1CB-57C177ACD8B6}" type="pres">
      <dgm:prSet presAssocID="{ED9F0ACC-F913-A349-BA4E-41D73155DA7E}" presName="vert1" presStyleCnt="0"/>
      <dgm:spPr/>
    </dgm:pt>
    <dgm:pt modelId="{717B4550-216C-0549-9C87-53696B0A7B82}" type="pres">
      <dgm:prSet presAssocID="{FA78659B-23FB-BD43-843A-1A5F84DE2F70}" presName="vertSpace2a" presStyleCnt="0"/>
      <dgm:spPr/>
    </dgm:pt>
    <dgm:pt modelId="{7B3A594A-602D-8549-BD29-EFE1AB9E0576}" type="pres">
      <dgm:prSet presAssocID="{FA78659B-23FB-BD43-843A-1A5F84DE2F70}" presName="horz2" presStyleCnt="0"/>
      <dgm:spPr/>
    </dgm:pt>
    <dgm:pt modelId="{9FA29337-5C8A-FC42-A372-A8A997BBC4A4}" type="pres">
      <dgm:prSet presAssocID="{FA78659B-23FB-BD43-843A-1A5F84DE2F70}" presName="horzSpace2" presStyleCnt="0"/>
      <dgm:spPr/>
    </dgm:pt>
    <dgm:pt modelId="{BB59AE1F-8D1F-3544-9BD6-4DAB2C88D6D6}" type="pres">
      <dgm:prSet presAssocID="{FA78659B-23FB-BD43-843A-1A5F84DE2F70}" presName="tx2" presStyleLbl="revTx" presStyleIdx="1" presStyleCnt="4" custScaleX="182442" custLinFactNeighborX="-13889" custLinFactNeighborY="2113"/>
      <dgm:spPr/>
      <dgm:t>
        <a:bodyPr/>
        <a:lstStyle/>
        <a:p>
          <a:endParaRPr lang="en-US"/>
        </a:p>
      </dgm:t>
    </dgm:pt>
    <dgm:pt modelId="{07D12DCE-6D96-9247-9BA0-48F0719F91E9}" type="pres">
      <dgm:prSet presAssocID="{FA78659B-23FB-BD43-843A-1A5F84DE2F70}" presName="vert2" presStyleCnt="0"/>
      <dgm:spPr/>
    </dgm:pt>
    <dgm:pt modelId="{0C9957C5-CF15-264C-816C-24F8DDA165DB}" type="pres">
      <dgm:prSet presAssocID="{FA78659B-23FB-BD43-843A-1A5F84DE2F70}" presName="thinLine2b" presStyleLbl="callout" presStyleIdx="0" presStyleCnt="3"/>
      <dgm:spPr/>
    </dgm:pt>
    <dgm:pt modelId="{46EFEDB5-BF2A-3B4C-A63A-CE75A0167D82}" type="pres">
      <dgm:prSet presAssocID="{FA78659B-23FB-BD43-843A-1A5F84DE2F70}" presName="vertSpace2b" presStyleCnt="0"/>
      <dgm:spPr/>
    </dgm:pt>
    <dgm:pt modelId="{025179D3-158C-B84E-A8B8-9E88373E8506}" type="pres">
      <dgm:prSet presAssocID="{80B5630B-B6B9-A441-A48E-73CF81D8B70F}" presName="horz2" presStyleCnt="0"/>
      <dgm:spPr/>
    </dgm:pt>
    <dgm:pt modelId="{49819B35-AD85-D74A-8747-121379BC204D}" type="pres">
      <dgm:prSet presAssocID="{80B5630B-B6B9-A441-A48E-73CF81D8B70F}" presName="horzSpace2" presStyleCnt="0"/>
      <dgm:spPr/>
    </dgm:pt>
    <dgm:pt modelId="{3EC4C757-5674-9948-9937-87E99FEFCBE7}" type="pres">
      <dgm:prSet presAssocID="{80B5630B-B6B9-A441-A48E-73CF81D8B70F}" presName="tx2" presStyleLbl="revTx" presStyleIdx="2" presStyleCnt="4" custScaleX="188506"/>
      <dgm:spPr/>
      <dgm:t>
        <a:bodyPr/>
        <a:lstStyle/>
        <a:p>
          <a:endParaRPr lang="en-US"/>
        </a:p>
      </dgm:t>
    </dgm:pt>
    <dgm:pt modelId="{4CDCDA72-742A-A344-9670-D8060BB3AB05}" type="pres">
      <dgm:prSet presAssocID="{80B5630B-B6B9-A441-A48E-73CF81D8B70F}" presName="vert2" presStyleCnt="0"/>
      <dgm:spPr/>
    </dgm:pt>
    <dgm:pt modelId="{B3B4F012-589D-E146-8646-DB8518F84D8B}" type="pres">
      <dgm:prSet presAssocID="{80B5630B-B6B9-A441-A48E-73CF81D8B70F}" presName="thinLine2b" presStyleLbl="callout" presStyleIdx="1" presStyleCnt="3"/>
      <dgm:spPr/>
    </dgm:pt>
    <dgm:pt modelId="{4F84C0A0-0543-0E40-9406-71EFDC97DD08}" type="pres">
      <dgm:prSet presAssocID="{80B5630B-B6B9-A441-A48E-73CF81D8B70F}" presName="vertSpace2b" presStyleCnt="0"/>
      <dgm:spPr/>
    </dgm:pt>
    <dgm:pt modelId="{A127B47C-9C70-9140-ABA7-B055D14E5BC6}" type="pres">
      <dgm:prSet presAssocID="{725BBE3C-9246-2B4E-A43C-361CE86176FD}" presName="horz2" presStyleCnt="0"/>
      <dgm:spPr/>
    </dgm:pt>
    <dgm:pt modelId="{14728B50-A105-234A-BBD8-09511B6DC7D5}" type="pres">
      <dgm:prSet presAssocID="{725BBE3C-9246-2B4E-A43C-361CE86176FD}" presName="horzSpace2" presStyleCnt="0"/>
      <dgm:spPr/>
    </dgm:pt>
    <dgm:pt modelId="{E6DE04C3-80D8-CB44-B342-3B84EF9A787A}" type="pres">
      <dgm:prSet presAssocID="{725BBE3C-9246-2B4E-A43C-361CE86176FD}" presName="tx2" presStyleLbl="revTx" presStyleIdx="3" presStyleCnt="4" custScaleX="155679" custLinFactNeighborX="12567" custLinFactNeighborY="852"/>
      <dgm:spPr/>
      <dgm:t>
        <a:bodyPr/>
        <a:lstStyle/>
        <a:p>
          <a:endParaRPr lang="en-US"/>
        </a:p>
      </dgm:t>
    </dgm:pt>
    <dgm:pt modelId="{404ADF4A-FBAB-244C-A03B-3D0D8F29310F}" type="pres">
      <dgm:prSet presAssocID="{725BBE3C-9246-2B4E-A43C-361CE86176FD}" presName="vert2" presStyleCnt="0"/>
      <dgm:spPr/>
    </dgm:pt>
    <dgm:pt modelId="{1DC76803-9DD5-4941-838D-03E0DD237B6F}" type="pres">
      <dgm:prSet presAssocID="{725BBE3C-9246-2B4E-A43C-361CE86176FD}" presName="thinLine2b" presStyleLbl="callout" presStyleIdx="2" presStyleCnt="3"/>
      <dgm:spPr/>
    </dgm:pt>
    <dgm:pt modelId="{0732E9B1-3672-1A42-8B93-D942AAFA8111}" type="pres">
      <dgm:prSet presAssocID="{725BBE3C-9246-2B4E-A43C-361CE86176FD}" presName="vertSpace2b" presStyleCnt="0"/>
      <dgm:spPr/>
    </dgm:pt>
  </dgm:ptLst>
  <dgm:cxnLst>
    <dgm:cxn modelId="{1C7C7AF2-C6AD-4057-ABA8-CEF787C98AFF}" type="presOf" srcId="{FA78659B-23FB-BD43-843A-1A5F84DE2F70}" destId="{BB59AE1F-8D1F-3544-9BD6-4DAB2C88D6D6}" srcOrd="0" destOrd="0" presId="urn:microsoft.com/office/officeart/2008/layout/LinedList"/>
    <dgm:cxn modelId="{017ED8DA-FB45-0D49-B8AC-E9590AE77837}" srcId="{ED9F0ACC-F913-A349-BA4E-41D73155DA7E}" destId="{725BBE3C-9246-2B4E-A43C-361CE86176FD}" srcOrd="2" destOrd="0" parTransId="{CE617D68-169E-1846-84EA-522538D43BC9}" sibTransId="{5B9F295C-BBA8-DB48-8761-CEC89F43A2CF}"/>
    <dgm:cxn modelId="{E5855520-86EA-9A42-A7D5-7888ADCA3697}" srcId="{ED9F0ACC-F913-A349-BA4E-41D73155DA7E}" destId="{80B5630B-B6B9-A441-A48E-73CF81D8B70F}" srcOrd="1" destOrd="0" parTransId="{D9E4AD14-6B15-5B44-9B32-94DD2B0A46F8}" sibTransId="{03C7C291-5AB3-3C4A-AAED-BC8092BC18E3}"/>
    <dgm:cxn modelId="{DF7FC4A9-68AA-49BE-8FA1-9608B0CDFC97}" type="presOf" srcId="{725BBE3C-9246-2B4E-A43C-361CE86176FD}" destId="{E6DE04C3-80D8-CB44-B342-3B84EF9A787A}" srcOrd="0" destOrd="0" presId="urn:microsoft.com/office/officeart/2008/layout/LinedList"/>
    <dgm:cxn modelId="{F19CE715-65A4-41E7-83E5-9266DB30601B}" type="presOf" srcId="{ED9F0ACC-F913-A349-BA4E-41D73155DA7E}" destId="{68FF6A7F-D178-8D44-BA89-1077F0380F1C}" srcOrd="0" destOrd="0" presId="urn:microsoft.com/office/officeart/2008/layout/LinedList"/>
    <dgm:cxn modelId="{9B990594-257A-D64E-8C19-28BBCC534484}" srcId="{35238FFC-1D2C-9045-8D91-7A3509A69789}" destId="{ED9F0ACC-F913-A349-BA4E-41D73155DA7E}" srcOrd="0" destOrd="0" parTransId="{CCA8FE4D-4965-5E44-B552-B0779DFE7572}" sibTransId="{029C1783-AF7B-B943-8644-1A08596D5ABF}"/>
    <dgm:cxn modelId="{62F583BF-4324-4F24-86E0-EFF1683447C2}" type="presOf" srcId="{35238FFC-1D2C-9045-8D91-7A3509A69789}" destId="{B465C015-D4D9-BA4A-A192-BF4894EFDF5D}" srcOrd="0" destOrd="0" presId="urn:microsoft.com/office/officeart/2008/layout/LinedList"/>
    <dgm:cxn modelId="{80E202B3-917C-774D-8838-F3555902558D}" srcId="{ED9F0ACC-F913-A349-BA4E-41D73155DA7E}" destId="{FA78659B-23FB-BD43-843A-1A5F84DE2F70}" srcOrd="0" destOrd="0" parTransId="{FDE52FB5-F7AA-5B42-A6B8-CC1FBC4DC76B}" sibTransId="{C287225C-0DF4-7440-9889-505658DC19B3}"/>
    <dgm:cxn modelId="{E09DEB9E-23B5-4D8F-895C-56EE7BD56862}" type="presOf" srcId="{80B5630B-B6B9-A441-A48E-73CF81D8B70F}" destId="{3EC4C757-5674-9948-9937-87E99FEFCBE7}" srcOrd="0" destOrd="0" presId="urn:microsoft.com/office/officeart/2008/layout/LinedList"/>
    <dgm:cxn modelId="{93217E29-DA04-4D01-BE9B-A4E0C3966246}" type="presParOf" srcId="{B465C015-D4D9-BA4A-A192-BF4894EFDF5D}" destId="{79D94D33-D31B-C54E-8E7A-8BD016B803C1}" srcOrd="0" destOrd="0" presId="urn:microsoft.com/office/officeart/2008/layout/LinedList"/>
    <dgm:cxn modelId="{832A1B59-6829-4DE0-BE98-E4F4CDDB2465}" type="presParOf" srcId="{B465C015-D4D9-BA4A-A192-BF4894EFDF5D}" destId="{64F2A8D2-4FDC-7641-9B69-04D1416E5BC0}" srcOrd="1" destOrd="0" presId="urn:microsoft.com/office/officeart/2008/layout/LinedList"/>
    <dgm:cxn modelId="{3A9DBBA1-F92B-43DE-A9C1-13343265A7AC}" type="presParOf" srcId="{64F2A8D2-4FDC-7641-9B69-04D1416E5BC0}" destId="{68FF6A7F-D178-8D44-BA89-1077F0380F1C}" srcOrd="0" destOrd="0" presId="urn:microsoft.com/office/officeart/2008/layout/LinedList"/>
    <dgm:cxn modelId="{823916DE-F61D-4A0D-8515-DC673CF46BA4}" type="presParOf" srcId="{64F2A8D2-4FDC-7641-9B69-04D1416E5BC0}" destId="{08B18B01-0F82-7B4A-A1CB-57C177ACD8B6}" srcOrd="1" destOrd="0" presId="urn:microsoft.com/office/officeart/2008/layout/LinedList"/>
    <dgm:cxn modelId="{11541773-136D-4C99-A060-A1BE6ABEEC96}" type="presParOf" srcId="{08B18B01-0F82-7B4A-A1CB-57C177ACD8B6}" destId="{717B4550-216C-0549-9C87-53696B0A7B82}" srcOrd="0" destOrd="0" presId="urn:microsoft.com/office/officeart/2008/layout/LinedList"/>
    <dgm:cxn modelId="{4CF7B38B-2ED2-4DD1-B1FA-218B3991ED3B}" type="presParOf" srcId="{08B18B01-0F82-7B4A-A1CB-57C177ACD8B6}" destId="{7B3A594A-602D-8549-BD29-EFE1AB9E0576}" srcOrd="1" destOrd="0" presId="urn:microsoft.com/office/officeart/2008/layout/LinedList"/>
    <dgm:cxn modelId="{8BA6E273-81AD-46B0-802C-2854DB6FB36E}" type="presParOf" srcId="{7B3A594A-602D-8549-BD29-EFE1AB9E0576}" destId="{9FA29337-5C8A-FC42-A372-A8A997BBC4A4}" srcOrd="0" destOrd="0" presId="urn:microsoft.com/office/officeart/2008/layout/LinedList"/>
    <dgm:cxn modelId="{7AD45B4F-CF52-4F4B-A3A5-022E2EB18E89}" type="presParOf" srcId="{7B3A594A-602D-8549-BD29-EFE1AB9E0576}" destId="{BB59AE1F-8D1F-3544-9BD6-4DAB2C88D6D6}" srcOrd="1" destOrd="0" presId="urn:microsoft.com/office/officeart/2008/layout/LinedList"/>
    <dgm:cxn modelId="{9120836C-FDBF-4998-84F3-C85202472F8F}" type="presParOf" srcId="{7B3A594A-602D-8549-BD29-EFE1AB9E0576}" destId="{07D12DCE-6D96-9247-9BA0-48F0719F91E9}" srcOrd="2" destOrd="0" presId="urn:microsoft.com/office/officeart/2008/layout/LinedList"/>
    <dgm:cxn modelId="{BB37C141-2BDF-48EB-8909-3AA0E03ADBAE}" type="presParOf" srcId="{08B18B01-0F82-7B4A-A1CB-57C177ACD8B6}" destId="{0C9957C5-CF15-264C-816C-24F8DDA165DB}" srcOrd="2" destOrd="0" presId="urn:microsoft.com/office/officeart/2008/layout/LinedList"/>
    <dgm:cxn modelId="{CD6F3A0F-0170-422E-9F7E-050B5F346779}" type="presParOf" srcId="{08B18B01-0F82-7B4A-A1CB-57C177ACD8B6}" destId="{46EFEDB5-BF2A-3B4C-A63A-CE75A0167D82}" srcOrd="3" destOrd="0" presId="urn:microsoft.com/office/officeart/2008/layout/LinedList"/>
    <dgm:cxn modelId="{12BF190B-46B3-4124-9125-912925502942}" type="presParOf" srcId="{08B18B01-0F82-7B4A-A1CB-57C177ACD8B6}" destId="{025179D3-158C-B84E-A8B8-9E88373E8506}" srcOrd="4" destOrd="0" presId="urn:microsoft.com/office/officeart/2008/layout/LinedList"/>
    <dgm:cxn modelId="{C6C5DBE2-7B9A-4422-BAF7-ED915E0F382F}" type="presParOf" srcId="{025179D3-158C-B84E-A8B8-9E88373E8506}" destId="{49819B35-AD85-D74A-8747-121379BC204D}" srcOrd="0" destOrd="0" presId="urn:microsoft.com/office/officeart/2008/layout/LinedList"/>
    <dgm:cxn modelId="{398BED5C-4444-4769-8A60-8106AF801D10}" type="presParOf" srcId="{025179D3-158C-B84E-A8B8-9E88373E8506}" destId="{3EC4C757-5674-9948-9937-87E99FEFCBE7}" srcOrd="1" destOrd="0" presId="urn:microsoft.com/office/officeart/2008/layout/LinedList"/>
    <dgm:cxn modelId="{D9ADAC70-1AEC-425C-AB5C-DEDF7CF3CBD4}" type="presParOf" srcId="{025179D3-158C-B84E-A8B8-9E88373E8506}" destId="{4CDCDA72-742A-A344-9670-D8060BB3AB05}" srcOrd="2" destOrd="0" presId="urn:microsoft.com/office/officeart/2008/layout/LinedList"/>
    <dgm:cxn modelId="{7CDDB310-D724-429E-8DB9-D5D06C4589B3}" type="presParOf" srcId="{08B18B01-0F82-7B4A-A1CB-57C177ACD8B6}" destId="{B3B4F012-589D-E146-8646-DB8518F84D8B}" srcOrd="5" destOrd="0" presId="urn:microsoft.com/office/officeart/2008/layout/LinedList"/>
    <dgm:cxn modelId="{AA362413-1595-4D7B-A73E-3229CC0498E4}" type="presParOf" srcId="{08B18B01-0F82-7B4A-A1CB-57C177ACD8B6}" destId="{4F84C0A0-0543-0E40-9406-71EFDC97DD08}" srcOrd="6" destOrd="0" presId="urn:microsoft.com/office/officeart/2008/layout/LinedList"/>
    <dgm:cxn modelId="{3B550D72-533F-459B-99CD-68800243E60D}" type="presParOf" srcId="{08B18B01-0F82-7B4A-A1CB-57C177ACD8B6}" destId="{A127B47C-9C70-9140-ABA7-B055D14E5BC6}" srcOrd="7" destOrd="0" presId="urn:microsoft.com/office/officeart/2008/layout/LinedList"/>
    <dgm:cxn modelId="{193D5710-3AC7-4DE1-8FFC-8BEBF0C87568}" type="presParOf" srcId="{A127B47C-9C70-9140-ABA7-B055D14E5BC6}" destId="{14728B50-A105-234A-BBD8-09511B6DC7D5}" srcOrd="0" destOrd="0" presId="urn:microsoft.com/office/officeart/2008/layout/LinedList"/>
    <dgm:cxn modelId="{2EFA25B4-2358-41CA-9A24-8C3B88F38CEE}" type="presParOf" srcId="{A127B47C-9C70-9140-ABA7-B055D14E5BC6}" destId="{E6DE04C3-80D8-CB44-B342-3B84EF9A787A}" srcOrd="1" destOrd="0" presId="urn:microsoft.com/office/officeart/2008/layout/LinedList"/>
    <dgm:cxn modelId="{68B8E998-24E6-4F44-B470-AE804A6B5EF5}" type="presParOf" srcId="{A127B47C-9C70-9140-ABA7-B055D14E5BC6}" destId="{404ADF4A-FBAB-244C-A03B-3D0D8F29310F}" srcOrd="2" destOrd="0" presId="urn:microsoft.com/office/officeart/2008/layout/LinedList"/>
    <dgm:cxn modelId="{816C300C-EA63-4F35-932D-22596F814FBF}" type="presParOf" srcId="{08B18B01-0F82-7B4A-A1CB-57C177ACD8B6}" destId="{1DC76803-9DD5-4941-838D-03E0DD237B6F}" srcOrd="8" destOrd="0" presId="urn:microsoft.com/office/officeart/2008/layout/LinedList"/>
    <dgm:cxn modelId="{61D16492-8497-4FC1-8B13-8CADC63DE515}" type="presParOf" srcId="{08B18B01-0F82-7B4A-A1CB-57C177ACD8B6}" destId="{0732E9B1-3672-1A42-8B93-D942AAFA811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0B52E30-6877-4D45-9397-1B62CF17ECC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3A1340DD-B26F-BF4E-B8C2-2DECA6D6304E}">
      <dgm:prSet custT="1"/>
      <dgm:spPr/>
      <dgm:t>
        <a:bodyPr/>
        <a:lstStyle/>
        <a:p>
          <a:pPr rtl="0"/>
          <a:endParaRPr lang="en-US" sz="3200" u="none" dirty="0">
            <a:latin typeface="Cambria"/>
            <a:cs typeface="Cambria"/>
          </a:endParaRPr>
        </a:p>
      </dgm:t>
    </dgm:pt>
    <dgm:pt modelId="{668D8B78-3104-8E41-AD68-66691D68ED8E}" type="parTrans" cxnId="{F97319C7-C9E8-4047-85AD-12EB2A141A98}">
      <dgm:prSet/>
      <dgm:spPr/>
      <dgm:t>
        <a:bodyPr/>
        <a:lstStyle/>
        <a:p>
          <a:endParaRPr lang="en-US" sz="2000">
            <a:latin typeface="Cambria"/>
            <a:cs typeface="Cambria"/>
          </a:endParaRPr>
        </a:p>
      </dgm:t>
    </dgm:pt>
    <dgm:pt modelId="{B34A930E-BEC8-A646-978C-1FD7054B17FA}" type="sibTrans" cxnId="{F97319C7-C9E8-4047-85AD-12EB2A141A98}">
      <dgm:prSet/>
      <dgm:spPr/>
      <dgm:t>
        <a:bodyPr/>
        <a:lstStyle/>
        <a:p>
          <a:endParaRPr lang="en-US" sz="2000">
            <a:latin typeface="Cambria"/>
            <a:cs typeface="Cambria"/>
          </a:endParaRPr>
        </a:p>
      </dgm:t>
    </dgm:pt>
    <dgm:pt modelId="{0CB3AF8E-EA1F-7741-B105-D76DC258E6A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latin typeface="Cambria"/>
              <a:cs typeface="Cambria"/>
            </a:rPr>
            <a:t>Supply an inked arrow cross mark rubber stamp</a:t>
          </a:r>
          <a:endParaRPr lang="en-US" sz="2000" dirty="0">
            <a:latin typeface="Cambria"/>
            <a:cs typeface="Cambria"/>
          </a:endParaRPr>
        </a:p>
      </dgm:t>
    </dgm:pt>
    <dgm:pt modelId="{C461C765-405D-DF45-9B21-AF2103CFBE50}" type="parTrans" cxnId="{C0B913F5-1A96-E744-B2CB-D3E699856576}">
      <dgm:prSet/>
      <dgm:spPr/>
      <dgm:t>
        <a:bodyPr/>
        <a:lstStyle/>
        <a:p>
          <a:endParaRPr lang="en-US" sz="2000">
            <a:latin typeface="Cambria"/>
            <a:cs typeface="Cambria"/>
          </a:endParaRPr>
        </a:p>
      </dgm:t>
    </dgm:pt>
    <dgm:pt modelId="{D6F3276D-8872-CA49-A4DF-020A7BBDEB41}" type="sibTrans" cxnId="{C0B913F5-1A96-E744-B2CB-D3E699856576}">
      <dgm:prSet/>
      <dgm:spPr/>
      <dgm:t>
        <a:bodyPr/>
        <a:lstStyle/>
        <a:p>
          <a:endParaRPr lang="en-US" sz="2000">
            <a:latin typeface="Cambria"/>
            <a:cs typeface="Cambria"/>
          </a:endParaRPr>
        </a:p>
      </dgm:t>
    </dgm:pt>
    <dgm:pt modelId="{4A8EB503-6197-C743-8DF6-085ADE02DFD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latin typeface="Cambria"/>
              <a:cs typeface="Cambria"/>
            </a:rPr>
            <a:t>The elector concerned will mark his vote on the ballot paper by putting the cross mark on or near the symbol of the contesting candidate of his choice by means of the arrow cross mark rubber stamp</a:t>
          </a:r>
          <a:endParaRPr lang="en-US" sz="2000" dirty="0">
            <a:latin typeface="Cambria"/>
            <a:cs typeface="Cambria"/>
          </a:endParaRPr>
        </a:p>
      </dgm:t>
    </dgm:pt>
    <dgm:pt modelId="{2A5EAEB5-A212-E841-A0DF-D2D07790A482}" type="parTrans" cxnId="{49D0925A-3288-8040-8651-FEC9CEEEEACE}">
      <dgm:prSet/>
      <dgm:spPr/>
      <dgm:t>
        <a:bodyPr/>
        <a:lstStyle/>
        <a:p>
          <a:endParaRPr lang="en-US" sz="2000">
            <a:latin typeface="Cambria"/>
            <a:cs typeface="Cambria"/>
          </a:endParaRPr>
        </a:p>
      </dgm:t>
    </dgm:pt>
    <dgm:pt modelId="{B019027F-B70E-2D46-AF66-14AC0C7909DF}" type="sibTrans" cxnId="{49D0925A-3288-8040-8651-FEC9CEEEEACE}">
      <dgm:prSet/>
      <dgm:spPr/>
      <dgm:t>
        <a:bodyPr/>
        <a:lstStyle/>
        <a:p>
          <a:endParaRPr lang="en-US" sz="2000">
            <a:latin typeface="Cambria"/>
            <a:cs typeface="Cambria"/>
          </a:endParaRPr>
        </a:p>
      </dgm:t>
    </dgm:pt>
    <dgm:pt modelId="{99784AB2-9ADF-4848-A0E9-4F53E3CA8FA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latin typeface="Cambria"/>
              <a:cs typeface="Cambria"/>
            </a:rPr>
            <a:t>The elector will then fold the tendered ballot paper and hand it over to you</a:t>
          </a:r>
          <a:endParaRPr lang="en-US" sz="2000" dirty="0">
            <a:latin typeface="Cambria"/>
            <a:cs typeface="Cambria"/>
          </a:endParaRPr>
        </a:p>
      </dgm:t>
    </dgm:pt>
    <dgm:pt modelId="{90CE7763-81A3-114E-BE65-2C977486E39C}" type="parTrans" cxnId="{6BDC2018-1AFB-8144-BA2E-8D4782743115}">
      <dgm:prSet/>
      <dgm:spPr/>
      <dgm:t>
        <a:bodyPr/>
        <a:lstStyle/>
        <a:p>
          <a:endParaRPr lang="en-US" sz="2000">
            <a:latin typeface="Cambria"/>
            <a:cs typeface="Cambria"/>
          </a:endParaRPr>
        </a:p>
      </dgm:t>
    </dgm:pt>
    <dgm:pt modelId="{FECA3CEF-015C-AF45-951B-12D7A7B62E90}" type="sibTrans" cxnId="{6BDC2018-1AFB-8144-BA2E-8D4782743115}">
      <dgm:prSet/>
      <dgm:spPr/>
      <dgm:t>
        <a:bodyPr/>
        <a:lstStyle/>
        <a:p>
          <a:endParaRPr lang="en-US" sz="2000">
            <a:latin typeface="Cambria"/>
            <a:cs typeface="Cambria"/>
          </a:endParaRPr>
        </a:p>
      </dgm:t>
    </dgm:pt>
    <dgm:pt modelId="{B82F22AD-A812-2B43-BEEE-6E416B27440E}">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latin typeface="Cambria"/>
              <a:cs typeface="Cambria"/>
            </a:rPr>
            <a:t>Keep all the tendered ballot papers and the list of such tendered ballot papers prepared in Form 17B in a cover provided for the purpose and seal the cover at the close of the poll</a:t>
          </a:r>
          <a:endParaRPr lang="en-US" sz="2000" dirty="0">
            <a:latin typeface="Cambria"/>
            <a:cs typeface="Cambria"/>
          </a:endParaRPr>
        </a:p>
      </dgm:t>
    </dgm:pt>
    <dgm:pt modelId="{1D2F606B-7E57-5049-B563-6D477B3639DA}" type="parTrans" cxnId="{14676C1C-DF4B-1F46-A27A-7D374067D696}">
      <dgm:prSet/>
      <dgm:spPr/>
      <dgm:t>
        <a:bodyPr/>
        <a:lstStyle/>
        <a:p>
          <a:endParaRPr lang="en-US" sz="2000">
            <a:latin typeface="Cambria"/>
            <a:cs typeface="Cambria"/>
          </a:endParaRPr>
        </a:p>
      </dgm:t>
    </dgm:pt>
    <dgm:pt modelId="{493999B5-4F66-8848-8094-8E412FBE032E}" type="sibTrans" cxnId="{14676C1C-DF4B-1F46-A27A-7D374067D696}">
      <dgm:prSet/>
      <dgm:spPr/>
      <dgm:t>
        <a:bodyPr/>
        <a:lstStyle/>
        <a:p>
          <a:endParaRPr lang="en-US" sz="2000">
            <a:latin typeface="Cambria"/>
            <a:cs typeface="Cambria"/>
          </a:endParaRPr>
        </a:p>
      </dgm:t>
    </dgm:pt>
    <dgm:pt modelId="{C0FBE737-4F89-974B-A250-B7CC800D8C9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0" i="0" baseline="0" dirty="0" smtClean="0">
              <a:latin typeface="Cambria"/>
              <a:cs typeface="Cambria"/>
            </a:rPr>
            <a:t>In case</a:t>
          </a:r>
          <a:r>
            <a:rPr lang="en-US" sz="2000" b="0" i="0" dirty="0" smtClean="0">
              <a:latin typeface="Cambria"/>
              <a:cs typeface="Cambria"/>
            </a:rPr>
            <a:t> of blindness or physical infirmity companion shall be permitted</a:t>
          </a:r>
          <a:endParaRPr lang="en-US" sz="2000" dirty="0">
            <a:latin typeface="Cambria"/>
            <a:cs typeface="Cambria"/>
          </a:endParaRPr>
        </a:p>
      </dgm:t>
    </dgm:pt>
    <dgm:pt modelId="{CE8FFCA5-22A1-AF41-B370-3A6504E538F1}" type="parTrans" cxnId="{8E3AB4EC-B081-F648-8557-14EA68CEB727}">
      <dgm:prSet/>
      <dgm:spPr/>
      <dgm:t>
        <a:bodyPr/>
        <a:lstStyle/>
        <a:p>
          <a:endParaRPr lang="en-US" sz="2000">
            <a:latin typeface="Cambria"/>
            <a:cs typeface="Cambria"/>
          </a:endParaRPr>
        </a:p>
      </dgm:t>
    </dgm:pt>
    <dgm:pt modelId="{36B86A0F-B2F0-974D-86D9-6524F33813BF}" type="sibTrans" cxnId="{8E3AB4EC-B081-F648-8557-14EA68CEB727}">
      <dgm:prSet/>
      <dgm:spPr/>
      <dgm:t>
        <a:bodyPr/>
        <a:lstStyle/>
        <a:p>
          <a:endParaRPr lang="en-US" sz="2000">
            <a:latin typeface="Cambria"/>
            <a:cs typeface="Cambria"/>
          </a:endParaRPr>
        </a:p>
      </dgm:t>
    </dgm:pt>
    <dgm:pt modelId="{C4F026A1-7E85-1F4F-803E-DC4CB030E06A}" type="pres">
      <dgm:prSet presAssocID="{A0B52E30-6877-4D45-9397-1B62CF17ECC2}" presName="vert0" presStyleCnt="0">
        <dgm:presLayoutVars>
          <dgm:dir/>
          <dgm:animOne val="branch"/>
          <dgm:animLvl val="lvl"/>
        </dgm:presLayoutVars>
      </dgm:prSet>
      <dgm:spPr/>
      <dgm:t>
        <a:bodyPr/>
        <a:lstStyle/>
        <a:p>
          <a:endParaRPr lang="en-US"/>
        </a:p>
      </dgm:t>
    </dgm:pt>
    <dgm:pt modelId="{839D3B9E-0C03-844C-A28A-FCF751AABCA4}" type="pres">
      <dgm:prSet presAssocID="{3A1340DD-B26F-BF4E-B8C2-2DECA6D6304E}" presName="thickLine" presStyleLbl="alignNode1" presStyleIdx="0" presStyleCnt="1"/>
      <dgm:spPr/>
    </dgm:pt>
    <dgm:pt modelId="{FC089E69-9C7F-2342-82C1-72D511EDC250}" type="pres">
      <dgm:prSet presAssocID="{3A1340DD-B26F-BF4E-B8C2-2DECA6D6304E}" presName="horz1" presStyleCnt="0"/>
      <dgm:spPr/>
    </dgm:pt>
    <dgm:pt modelId="{54E2231A-B287-1B4C-83F8-FE78439288B6}" type="pres">
      <dgm:prSet presAssocID="{3A1340DD-B26F-BF4E-B8C2-2DECA6D6304E}" presName="tx1" presStyleLbl="revTx" presStyleIdx="0" presStyleCnt="6"/>
      <dgm:spPr/>
      <dgm:t>
        <a:bodyPr/>
        <a:lstStyle/>
        <a:p>
          <a:endParaRPr lang="en-US"/>
        </a:p>
      </dgm:t>
    </dgm:pt>
    <dgm:pt modelId="{C5B0DEC4-F23C-A445-8952-493602591774}" type="pres">
      <dgm:prSet presAssocID="{3A1340DD-B26F-BF4E-B8C2-2DECA6D6304E}" presName="vert1" presStyleCnt="0"/>
      <dgm:spPr/>
    </dgm:pt>
    <dgm:pt modelId="{7071CE77-A951-E443-A2E6-F073971B0145}" type="pres">
      <dgm:prSet presAssocID="{0CB3AF8E-EA1F-7741-B105-D76DC258E6A8}" presName="vertSpace2a" presStyleCnt="0"/>
      <dgm:spPr/>
    </dgm:pt>
    <dgm:pt modelId="{FC8F7670-C4AC-9A42-A5CA-8AAF5B6B8804}" type="pres">
      <dgm:prSet presAssocID="{0CB3AF8E-EA1F-7741-B105-D76DC258E6A8}" presName="horz2" presStyleCnt="0"/>
      <dgm:spPr/>
    </dgm:pt>
    <dgm:pt modelId="{5C1307F6-FAEB-6E4E-9F9E-9B7ABA354B66}" type="pres">
      <dgm:prSet presAssocID="{0CB3AF8E-EA1F-7741-B105-D76DC258E6A8}" presName="horzSpace2" presStyleCnt="0"/>
      <dgm:spPr/>
    </dgm:pt>
    <dgm:pt modelId="{9D195619-AFC7-8C40-89B1-270F11F1ABE2}" type="pres">
      <dgm:prSet presAssocID="{0CB3AF8E-EA1F-7741-B105-D76DC258E6A8}" presName="tx2" presStyleLbl="revTx" presStyleIdx="1" presStyleCnt="6" custLinFactNeighborX="-25051" custLinFactNeighborY="5563"/>
      <dgm:spPr/>
      <dgm:t>
        <a:bodyPr/>
        <a:lstStyle/>
        <a:p>
          <a:endParaRPr lang="en-US"/>
        </a:p>
      </dgm:t>
    </dgm:pt>
    <dgm:pt modelId="{C8C59B66-028E-2A4A-AC23-024170F13AAE}" type="pres">
      <dgm:prSet presAssocID="{0CB3AF8E-EA1F-7741-B105-D76DC258E6A8}" presName="vert2" presStyleCnt="0"/>
      <dgm:spPr/>
    </dgm:pt>
    <dgm:pt modelId="{338BA149-0965-D34E-BD84-CB08B9CD3F55}" type="pres">
      <dgm:prSet presAssocID="{0CB3AF8E-EA1F-7741-B105-D76DC258E6A8}" presName="thinLine2b" presStyleLbl="callout" presStyleIdx="0" presStyleCnt="5" custLinFactY="-409462" custLinFactNeighborX="-917" custLinFactNeighborY="-500000"/>
      <dgm:spPr/>
    </dgm:pt>
    <dgm:pt modelId="{D5DFCF9B-32EF-134E-AF88-4D9313749130}" type="pres">
      <dgm:prSet presAssocID="{0CB3AF8E-EA1F-7741-B105-D76DC258E6A8}" presName="vertSpace2b" presStyleCnt="0"/>
      <dgm:spPr/>
    </dgm:pt>
    <dgm:pt modelId="{C97E0D03-6619-0347-A9D5-38BD7454A53E}" type="pres">
      <dgm:prSet presAssocID="{4A8EB503-6197-C743-8DF6-085ADE02DFD8}" presName="horz2" presStyleCnt="0"/>
      <dgm:spPr/>
    </dgm:pt>
    <dgm:pt modelId="{BB03AA31-35EF-B84C-8BE9-224EBFF923B6}" type="pres">
      <dgm:prSet presAssocID="{4A8EB503-6197-C743-8DF6-085ADE02DFD8}" presName="horzSpace2" presStyleCnt="0"/>
      <dgm:spPr/>
    </dgm:pt>
    <dgm:pt modelId="{29E58508-1257-A04E-A0F4-935E63BBABF5}" type="pres">
      <dgm:prSet presAssocID="{4A8EB503-6197-C743-8DF6-085ADE02DFD8}" presName="tx2" presStyleLbl="revTx" presStyleIdx="2" presStyleCnt="6" custScaleY="170387" custLinFactNeighborX="-19208" custLinFactNeighborY="-40656"/>
      <dgm:spPr/>
      <dgm:t>
        <a:bodyPr/>
        <a:lstStyle/>
        <a:p>
          <a:endParaRPr lang="en-US"/>
        </a:p>
      </dgm:t>
    </dgm:pt>
    <dgm:pt modelId="{6D067A9D-33D7-9643-B57F-5C3DFC8E01BA}" type="pres">
      <dgm:prSet presAssocID="{4A8EB503-6197-C743-8DF6-085ADE02DFD8}" presName="vert2" presStyleCnt="0"/>
      <dgm:spPr/>
    </dgm:pt>
    <dgm:pt modelId="{069F64E3-7D39-914E-90ED-C96B303045D2}" type="pres">
      <dgm:prSet presAssocID="{4A8EB503-6197-C743-8DF6-085ADE02DFD8}" presName="thinLine2b" presStyleLbl="callout" presStyleIdx="1" presStyleCnt="5" custLinFactY="-299344" custLinFactNeighborX="229" custLinFactNeighborY="-300000"/>
      <dgm:spPr/>
    </dgm:pt>
    <dgm:pt modelId="{73940C05-A8FA-434C-BBEC-F55C3BF67FE2}" type="pres">
      <dgm:prSet presAssocID="{4A8EB503-6197-C743-8DF6-085ADE02DFD8}" presName="vertSpace2b" presStyleCnt="0"/>
      <dgm:spPr/>
    </dgm:pt>
    <dgm:pt modelId="{4659B2A9-93EA-E541-8439-0397DEB33538}" type="pres">
      <dgm:prSet presAssocID="{99784AB2-9ADF-4848-A0E9-4F53E3CA8FA5}" presName="horz2" presStyleCnt="0"/>
      <dgm:spPr/>
    </dgm:pt>
    <dgm:pt modelId="{AFCB4E92-ACE4-1740-9DF4-EF363650F718}" type="pres">
      <dgm:prSet presAssocID="{99784AB2-9ADF-4848-A0E9-4F53E3CA8FA5}" presName="horzSpace2" presStyleCnt="0"/>
      <dgm:spPr/>
    </dgm:pt>
    <dgm:pt modelId="{73710198-0181-3449-B8BF-3A58179243FD}" type="pres">
      <dgm:prSet presAssocID="{99784AB2-9ADF-4848-A0E9-4F53E3CA8FA5}" presName="tx2" presStyleLbl="revTx" presStyleIdx="3" presStyleCnt="6" custLinFactNeighborX="-12195" custLinFactNeighborY="-24749"/>
      <dgm:spPr/>
      <dgm:t>
        <a:bodyPr/>
        <a:lstStyle/>
        <a:p>
          <a:endParaRPr lang="en-US"/>
        </a:p>
      </dgm:t>
    </dgm:pt>
    <dgm:pt modelId="{EE683F51-52F8-5B42-A63B-61810830DBC1}" type="pres">
      <dgm:prSet presAssocID="{99784AB2-9ADF-4848-A0E9-4F53E3CA8FA5}" presName="vert2" presStyleCnt="0"/>
      <dgm:spPr/>
    </dgm:pt>
    <dgm:pt modelId="{F05797A2-0EE4-4248-B3F2-54A72F598A15}" type="pres">
      <dgm:prSet presAssocID="{99784AB2-9ADF-4848-A0E9-4F53E3CA8FA5}" presName="thinLine2b" presStyleLbl="callout" presStyleIdx="2" presStyleCnt="5" custLinFactY="-300000" custLinFactNeighborX="229" custLinFactNeighborY="-307609"/>
      <dgm:spPr/>
    </dgm:pt>
    <dgm:pt modelId="{FC9E7DD8-81E8-E941-ACBD-59902A8F5390}" type="pres">
      <dgm:prSet presAssocID="{99784AB2-9ADF-4848-A0E9-4F53E3CA8FA5}" presName="vertSpace2b" presStyleCnt="0"/>
      <dgm:spPr/>
    </dgm:pt>
    <dgm:pt modelId="{6854F3A8-FCA3-4B4A-94A5-0613722192E1}" type="pres">
      <dgm:prSet presAssocID="{B82F22AD-A812-2B43-BEEE-6E416B27440E}" presName="horz2" presStyleCnt="0"/>
      <dgm:spPr/>
    </dgm:pt>
    <dgm:pt modelId="{93B4E5F3-AD91-FD4E-AE82-0F9626499C20}" type="pres">
      <dgm:prSet presAssocID="{B82F22AD-A812-2B43-BEEE-6E416B27440E}" presName="horzSpace2" presStyleCnt="0"/>
      <dgm:spPr/>
    </dgm:pt>
    <dgm:pt modelId="{7E081816-0C33-8F49-8E93-E91D45E6968A}" type="pres">
      <dgm:prSet presAssocID="{B82F22AD-A812-2B43-BEEE-6E416B27440E}" presName="tx2" presStyleLbl="revTx" presStyleIdx="4" presStyleCnt="6" custScaleY="186941" custLinFactNeighborX="-8689" custLinFactNeighborY="-34103"/>
      <dgm:spPr/>
      <dgm:t>
        <a:bodyPr/>
        <a:lstStyle/>
        <a:p>
          <a:endParaRPr lang="en-US"/>
        </a:p>
      </dgm:t>
    </dgm:pt>
    <dgm:pt modelId="{BAF0D6AF-3C57-E642-9A43-CC149D1EEB3A}" type="pres">
      <dgm:prSet presAssocID="{B82F22AD-A812-2B43-BEEE-6E416B27440E}" presName="vert2" presStyleCnt="0"/>
      <dgm:spPr/>
    </dgm:pt>
    <dgm:pt modelId="{C480BFDD-CF52-1744-B7E6-83E6743BB0BE}" type="pres">
      <dgm:prSet presAssocID="{B82F22AD-A812-2B43-BEEE-6E416B27440E}" presName="thinLine2b" presStyleLbl="callout" presStyleIdx="3" presStyleCnt="5" custLinFactY="-100000" custLinFactNeighborX="-917" custLinFactNeighborY="-199654"/>
      <dgm:spPr/>
    </dgm:pt>
    <dgm:pt modelId="{1BED7C22-502C-B641-945A-9CE9BCA97BC2}" type="pres">
      <dgm:prSet presAssocID="{B82F22AD-A812-2B43-BEEE-6E416B27440E}" presName="vertSpace2b" presStyleCnt="0"/>
      <dgm:spPr/>
    </dgm:pt>
    <dgm:pt modelId="{F99FE67B-D2C4-EC46-BCDA-6E5F9FBA05DF}" type="pres">
      <dgm:prSet presAssocID="{C0FBE737-4F89-974B-A250-B7CC800D8C9D}" presName="horz2" presStyleCnt="0"/>
      <dgm:spPr/>
    </dgm:pt>
    <dgm:pt modelId="{F88BD032-4A69-5D4B-9A64-A907159491BA}" type="pres">
      <dgm:prSet presAssocID="{C0FBE737-4F89-974B-A250-B7CC800D8C9D}" presName="horzSpace2" presStyleCnt="0"/>
      <dgm:spPr/>
    </dgm:pt>
    <dgm:pt modelId="{D1B1CA75-BD13-6045-AED9-A02A628E3854}" type="pres">
      <dgm:prSet presAssocID="{C0FBE737-4F89-974B-A250-B7CC800D8C9D}" presName="tx2" presStyleLbl="revTx" presStyleIdx="5" presStyleCnt="6" custLinFactNeighborX="-508" custLinFactNeighborY="-9501"/>
      <dgm:spPr/>
      <dgm:t>
        <a:bodyPr/>
        <a:lstStyle/>
        <a:p>
          <a:endParaRPr lang="en-US"/>
        </a:p>
      </dgm:t>
    </dgm:pt>
    <dgm:pt modelId="{F19BCD1D-FF8A-FA4B-814C-CD3FEF1D5270}" type="pres">
      <dgm:prSet presAssocID="{C0FBE737-4F89-974B-A250-B7CC800D8C9D}" presName="vert2" presStyleCnt="0"/>
      <dgm:spPr/>
    </dgm:pt>
    <dgm:pt modelId="{5B9A1092-F0B9-1A44-B03B-69D3CE925CB2}" type="pres">
      <dgm:prSet presAssocID="{C0FBE737-4F89-974B-A250-B7CC800D8C9D}" presName="thinLine2b" presStyleLbl="callout" presStyleIdx="4" presStyleCnt="5"/>
      <dgm:spPr/>
    </dgm:pt>
    <dgm:pt modelId="{CF53DB7D-D9DC-FF47-BC89-AD4695E6F88C}" type="pres">
      <dgm:prSet presAssocID="{C0FBE737-4F89-974B-A250-B7CC800D8C9D}" presName="vertSpace2b" presStyleCnt="0"/>
      <dgm:spPr/>
    </dgm:pt>
  </dgm:ptLst>
  <dgm:cxnLst>
    <dgm:cxn modelId="{49D0925A-3288-8040-8651-FEC9CEEEEACE}" srcId="{3A1340DD-B26F-BF4E-B8C2-2DECA6D6304E}" destId="{4A8EB503-6197-C743-8DF6-085ADE02DFD8}" srcOrd="1" destOrd="0" parTransId="{2A5EAEB5-A212-E841-A0DF-D2D07790A482}" sibTransId="{B019027F-B70E-2D46-AF66-14AC0C7909DF}"/>
    <dgm:cxn modelId="{F97319C7-C9E8-4047-85AD-12EB2A141A98}" srcId="{A0B52E30-6877-4D45-9397-1B62CF17ECC2}" destId="{3A1340DD-B26F-BF4E-B8C2-2DECA6D6304E}" srcOrd="0" destOrd="0" parTransId="{668D8B78-3104-8E41-AD68-66691D68ED8E}" sibTransId="{B34A930E-BEC8-A646-978C-1FD7054B17FA}"/>
    <dgm:cxn modelId="{93642E53-DE8C-4EAD-84C7-8FF7AD7E1853}" type="presOf" srcId="{A0B52E30-6877-4D45-9397-1B62CF17ECC2}" destId="{C4F026A1-7E85-1F4F-803E-DC4CB030E06A}" srcOrd="0" destOrd="0" presId="urn:microsoft.com/office/officeart/2008/layout/LinedList"/>
    <dgm:cxn modelId="{A42C9B77-4DCD-4035-B946-21287B84FCA0}" type="presOf" srcId="{B82F22AD-A812-2B43-BEEE-6E416B27440E}" destId="{7E081816-0C33-8F49-8E93-E91D45E6968A}" srcOrd="0" destOrd="0" presId="urn:microsoft.com/office/officeart/2008/layout/LinedList"/>
    <dgm:cxn modelId="{6BDC2018-1AFB-8144-BA2E-8D4782743115}" srcId="{3A1340DD-B26F-BF4E-B8C2-2DECA6D6304E}" destId="{99784AB2-9ADF-4848-A0E9-4F53E3CA8FA5}" srcOrd="2" destOrd="0" parTransId="{90CE7763-81A3-114E-BE65-2C977486E39C}" sibTransId="{FECA3CEF-015C-AF45-951B-12D7A7B62E90}"/>
    <dgm:cxn modelId="{57524743-22D6-4257-B4DB-15F43370D4C8}" type="presOf" srcId="{3A1340DD-B26F-BF4E-B8C2-2DECA6D6304E}" destId="{54E2231A-B287-1B4C-83F8-FE78439288B6}" srcOrd="0" destOrd="0" presId="urn:microsoft.com/office/officeart/2008/layout/LinedList"/>
    <dgm:cxn modelId="{14676C1C-DF4B-1F46-A27A-7D374067D696}" srcId="{3A1340DD-B26F-BF4E-B8C2-2DECA6D6304E}" destId="{B82F22AD-A812-2B43-BEEE-6E416B27440E}" srcOrd="3" destOrd="0" parTransId="{1D2F606B-7E57-5049-B563-6D477B3639DA}" sibTransId="{493999B5-4F66-8848-8094-8E412FBE032E}"/>
    <dgm:cxn modelId="{664B3A00-5F7F-4837-9D59-DD96E07F47D9}" type="presOf" srcId="{0CB3AF8E-EA1F-7741-B105-D76DC258E6A8}" destId="{9D195619-AFC7-8C40-89B1-270F11F1ABE2}" srcOrd="0" destOrd="0" presId="urn:microsoft.com/office/officeart/2008/layout/LinedList"/>
    <dgm:cxn modelId="{C0B913F5-1A96-E744-B2CB-D3E699856576}" srcId="{3A1340DD-B26F-BF4E-B8C2-2DECA6D6304E}" destId="{0CB3AF8E-EA1F-7741-B105-D76DC258E6A8}" srcOrd="0" destOrd="0" parTransId="{C461C765-405D-DF45-9B21-AF2103CFBE50}" sibTransId="{D6F3276D-8872-CA49-A4DF-020A7BBDEB41}"/>
    <dgm:cxn modelId="{862D8653-1657-4274-B9A6-8AB7836AE7A1}" type="presOf" srcId="{4A8EB503-6197-C743-8DF6-085ADE02DFD8}" destId="{29E58508-1257-A04E-A0F4-935E63BBABF5}" srcOrd="0" destOrd="0" presId="urn:microsoft.com/office/officeart/2008/layout/LinedList"/>
    <dgm:cxn modelId="{8E3AB4EC-B081-F648-8557-14EA68CEB727}" srcId="{3A1340DD-B26F-BF4E-B8C2-2DECA6D6304E}" destId="{C0FBE737-4F89-974B-A250-B7CC800D8C9D}" srcOrd="4" destOrd="0" parTransId="{CE8FFCA5-22A1-AF41-B370-3A6504E538F1}" sibTransId="{36B86A0F-B2F0-974D-86D9-6524F33813BF}"/>
    <dgm:cxn modelId="{92F21E0F-6046-478A-92A8-59D54F27DA13}" type="presOf" srcId="{99784AB2-9ADF-4848-A0E9-4F53E3CA8FA5}" destId="{73710198-0181-3449-B8BF-3A58179243FD}" srcOrd="0" destOrd="0" presId="urn:microsoft.com/office/officeart/2008/layout/LinedList"/>
    <dgm:cxn modelId="{2EE88003-DA08-4D92-AC83-3276D68D3BF5}" type="presOf" srcId="{C0FBE737-4F89-974B-A250-B7CC800D8C9D}" destId="{D1B1CA75-BD13-6045-AED9-A02A628E3854}" srcOrd="0" destOrd="0" presId="urn:microsoft.com/office/officeart/2008/layout/LinedList"/>
    <dgm:cxn modelId="{0109C10C-7A74-49C7-8CCF-A7C2C92B8672}" type="presParOf" srcId="{C4F026A1-7E85-1F4F-803E-DC4CB030E06A}" destId="{839D3B9E-0C03-844C-A28A-FCF751AABCA4}" srcOrd="0" destOrd="0" presId="urn:microsoft.com/office/officeart/2008/layout/LinedList"/>
    <dgm:cxn modelId="{B86730C2-EEEB-497C-BD61-1C6D2A384891}" type="presParOf" srcId="{C4F026A1-7E85-1F4F-803E-DC4CB030E06A}" destId="{FC089E69-9C7F-2342-82C1-72D511EDC250}" srcOrd="1" destOrd="0" presId="urn:microsoft.com/office/officeart/2008/layout/LinedList"/>
    <dgm:cxn modelId="{4815876A-555D-47F0-BB2B-3D5F91548C51}" type="presParOf" srcId="{FC089E69-9C7F-2342-82C1-72D511EDC250}" destId="{54E2231A-B287-1B4C-83F8-FE78439288B6}" srcOrd="0" destOrd="0" presId="urn:microsoft.com/office/officeart/2008/layout/LinedList"/>
    <dgm:cxn modelId="{4D02DF21-1494-4250-BF8A-A51759CC626C}" type="presParOf" srcId="{FC089E69-9C7F-2342-82C1-72D511EDC250}" destId="{C5B0DEC4-F23C-A445-8952-493602591774}" srcOrd="1" destOrd="0" presId="urn:microsoft.com/office/officeart/2008/layout/LinedList"/>
    <dgm:cxn modelId="{8A1B7AAF-2110-4F17-BC1B-E67EF2F7337F}" type="presParOf" srcId="{C5B0DEC4-F23C-A445-8952-493602591774}" destId="{7071CE77-A951-E443-A2E6-F073971B0145}" srcOrd="0" destOrd="0" presId="urn:microsoft.com/office/officeart/2008/layout/LinedList"/>
    <dgm:cxn modelId="{6A39461E-5C16-47C3-933C-24D8F934EAA0}" type="presParOf" srcId="{C5B0DEC4-F23C-A445-8952-493602591774}" destId="{FC8F7670-C4AC-9A42-A5CA-8AAF5B6B8804}" srcOrd="1" destOrd="0" presId="urn:microsoft.com/office/officeart/2008/layout/LinedList"/>
    <dgm:cxn modelId="{30A70877-C9A4-40EC-A950-9B26E04BB30E}" type="presParOf" srcId="{FC8F7670-C4AC-9A42-A5CA-8AAF5B6B8804}" destId="{5C1307F6-FAEB-6E4E-9F9E-9B7ABA354B66}" srcOrd="0" destOrd="0" presId="urn:microsoft.com/office/officeart/2008/layout/LinedList"/>
    <dgm:cxn modelId="{F0B93596-C8E0-4A5D-B6D2-62276C298AC8}" type="presParOf" srcId="{FC8F7670-C4AC-9A42-A5CA-8AAF5B6B8804}" destId="{9D195619-AFC7-8C40-89B1-270F11F1ABE2}" srcOrd="1" destOrd="0" presId="urn:microsoft.com/office/officeart/2008/layout/LinedList"/>
    <dgm:cxn modelId="{E0E9A1D0-657E-44BB-AFDA-B9F63871CD66}" type="presParOf" srcId="{FC8F7670-C4AC-9A42-A5CA-8AAF5B6B8804}" destId="{C8C59B66-028E-2A4A-AC23-024170F13AAE}" srcOrd="2" destOrd="0" presId="urn:microsoft.com/office/officeart/2008/layout/LinedList"/>
    <dgm:cxn modelId="{4E9B068F-4FBE-4233-B629-49DFC722B946}" type="presParOf" srcId="{C5B0DEC4-F23C-A445-8952-493602591774}" destId="{338BA149-0965-D34E-BD84-CB08B9CD3F55}" srcOrd="2" destOrd="0" presId="urn:microsoft.com/office/officeart/2008/layout/LinedList"/>
    <dgm:cxn modelId="{16B03D58-0836-49CB-8D85-6B29E9A10623}" type="presParOf" srcId="{C5B0DEC4-F23C-A445-8952-493602591774}" destId="{D5DFCF9B-32EF-134E-AF88-4D9313749130}" srcOrd="3" destOrd="0" presId="urn:microsoft.com/office/officeart/2008/layout/LinedList"/>
    <dgm:cxn modelId="{068DF483-DEE8-4CA6-B41D-612076804F1B}" type="presParOf" srcId="{C5B0DEC4-F23C-A445-8952-493602591774}" destId="{C97E0D03-6619-0347-A9D5-38BD7454A53E}" srcOrd="4" destOrd="0" presId="urn:microsoft.com/office/officeart/2008/layout/LinedList"/>
    <dgm:cxn modelId="{FBFFD1B5-1946-40A1-95DA-5A2B0A6A6C85}" type="presParOf" srcId="{C97E0D03-6619-0347-A9D5-38BD7454A53E}" destId="{BB03AA31-35EF-B84C-8BE9-224EBFF923B6}" srcOrd="0" destOrd="0" presId="urn:microsoft.com/office/officeart/2008/layout/LinedList"/>
    <dgm:cxn modelId="{00C1DC9D-1779-45B2-BAA1-13A769267CDB}" type="presParOf" srcId="{C97E0D03-6619-0347-A9D5-38BD7454A53E}" destId="{29E58508-1257-A04E-A0F4-935E63BBABF5}" srcOrd="1" destOrd="0" presId="urn:microsoft.com/office/officeart/2008/layout/LinedList"/>
    <dgm:cxn modelId="{6F184B26-828A-439A-A496-8ACE62AED940}" type="presParOf" srcId="{C97E0D03-6619-0347-A9D5-38BD7454A53E}" destId="{6D067A9D-33D7-9643-B57F-5C3DFC8E01BA}" srcOrd="2" destOrd="0" presId="urn:microsoft.com/office/officeart/2008/layout/LinedList"/>
    <dgm:cxn modelId="{843BEF4E-3CA4-48DE-9C05-E96DE18C9BFF}" type="presParOf" srcId="{C5B0DEC4-F23C-A445-8952-493602591774}" destId="{069F64E3-7D39-914E-90ED-C96B303045D2}" srcOrd="5" destOrd="0" presId="urn:microsoft.com/office/officeart/2008/layout/LinedList"/>
    <dgm:cxn modelId="{9535B12A-B23D-4CE6-96A6-859EA3990E4F}" type="presParOf" srcId="{C5B0DEC4-F23C-A445-8952-493602591774}" destId="{73940C05-A8FA-434C-BBEC-F55C3BF67FE2}" srcOrd="6" destOrd="0" presId="urn:microsoft.com/office/officeart/2008/layout/LinedList"/>
    <dgm:cxn modelId="{204C3B6E-C49F-4A5A-A8BF-8DEDDEB12586}" type="presParOf" srcId="{C5B0DEC4-F23C-A445-8952-493602591774}" destId="{4659B2A9-93EA-E541-8439-0397DEB33538}" srcOrd="7" destOrd="0" presId="urn:microsoft.com/office/officeart/2008/layout/LinedList"/>
    <dgm:cxn modelId="{C2BE1C9D-404A-4062-A76E-D76E1472B135}" type="presParOf" srcId="{4659B2A9-93EA-E541-8439-0397DEB33538}" destId="{AFCB4E92-ACE4-1740-9DF4-EF363650F718}" srcOrd="0" destOrd="0" presId="urn:microsoft.com/office/officeart/2008/layout/LinedList"/>
    <dgm:cxn modelId="{A7BF0DAA-C6FC-4238-BDD8-2B78C3A01E6C}" type="presParOf" srcId="{4659B2A9-93EA-E541-8439-0397DEB33538}" destId="{73710198-0181-3449-B8BF-3A58179243FD}" srcOrd="1" destOrd="0" presId="urn:microsoft.com/office/officeart/2008/layout/LinedList"/>
    <dgm:cxn modelId="{A9CBA055-2B3F-4228-956C-2DFF431FBD13}" type="presParOf" srcId="{4659B2A9-93EA-E541-8439-0397DEB33538}" destId="{EE683F51-52F8-5B42-A63B-61810830DBC1}" srcOrd="2" destOrd="0" presId="urn:microsoft.com/office/officeart/2008/layout/LinedList"/>
    <dgm:cxn modelId="{7FB51929-491A-4CC4-AA7A-4BF13CC95664}" type="presParOf" srcId="{C5B0DEC4-F23C-A445-8952-493602591774}" destId="{F05797A2-0EE4-4248-B3F2-54A72F598A15}" srcOrd="8" destOrd="0" presId="urn:microsoft.com/office/officeart/2008/layout/LinedList"/>
    <dgm:cxn modelId="{24CBCC33-46A6-4902-A886-1AAD416ABB19}" type="presParOf" srcId="{C5B0DEC4-F23C-A445-8952-493602591774}" destId="{FC9E7DD8-81E8-E941-ACBD-59902A8F5390}" srcOrd="9" destOrd="0" presId="urn:microsoft.com/office/officeart/2008/layout/LinedList"/>
    <dgm:cxn modelId="{337CD599-0946-47E5-9CB9-80669E149D2A}" type="presParOf" srcId="{C5B0DEC4-F23C-A445-8952-493602591774}" destId="{6854F3A8-FCA3-4B4A-94A5-0613722192E1}" srcOrd="10" destOrd="0" presId="urn:microsoft.com/office/officeart/2008/layout/LinedList"/>
    <dgm:cxn modelId="{387405CE-79A5-446E-B763-3F8E9FE9782B}" type="presParOf" srcId="{6854F3A8-FCA3-4B4A-94A5-0613722192E1}" destId="{93B4E5F3-AD91-FD4E-AE82-0F9626499C20}" srcOrd="0" destOrd="0" presId="urn:microsoft.com/office/officeart/2008/layout/LinedList"/>
    <dgm:cxn modelId="{FA248BF4-CC46-4AB7-96BC-81CE0E472271}" type="presParOf" srcId="{6854F3A8-FCA3-4B4A-94A5-0613722192E1}" destId="{7E081816-0C33-8F49-8E93-E91D45E6968A}" srcOrd="1" destOrd="0" presId="urn:microsoft.com/office/officeart/2008/layout/LinedList"/>
    <dgm:cxn modelId="{E18EBEDB-D00D-497B-8021-6A6A6A249E45}" type="presParOf" srcId="{6854F3A8-FCA3-4B4A-94A5-0613722192E1}" destId="{BAF0D6AF-3C57-E642-9A43-CC149D1EEB3A}" srcOrd="2" destOrd="0" presId="urn:microsoft.com/office/officeart/2008/layout/LinedList"/>
    <dgm:cxn modelId="{2B992287-1D99-4D4E-92D2-DE2F4FD7DACF}" type="presParOf" srcId="{C5B0DEC4-F23C-A445-8952-493602591774}" destId="{C480BFDD-CF52-1744-B7E6-83E6743BB0BE}" srcOrd="11" destOrd="0" presId="urn:microsoft.com/office/officeart/2008/layout/LinedList"/>
    <dgm:cxn modelId="{DB0F65AE-4274-4AEC-B6F7-672FE847795D}" type="presParOf" srcId="{C5B0DEC4-F23C-A445-8952-493602591774}" destId="{1BED7C22-502C-B641-945A-9CE9BCA97BC2}" srcOrd="12" destOrd="0" presId="urn:microsoft.com/office/officeart/2008/layout/LinedList"/>
    <dgm:cxn modelId="{BD565EE8-65C2-483F-AFFE-BA4FE85BC5AC}" type="presParOf" srcId="{C5B0DEC4-F23C-A445-8952-493602591774}" destId="{F99FE67B-D2C4-EC46-BCDA-6E5F9FBA05DF}" srcOrd="13" destOrd="0" presId="urn:microsoft.com/office/officeart/2008/layout/LinedList"/>
    <dgm:cxn modelId="{19FE96C9-815B-4A0C-BDDC-26D032CAE2DC}" type="presParOf" srcId="{F99FE67B-D2C4-EC46-BCDA-6E5F9FBA05DF}" destId="{F88BD032-4A69-5D4B-9A64-A907159491BA}" srcOrd="0" destOrd="0" presId="urn:microsoft.com/office/officeart/2008/layout/LinedList"/>
    <dgm:cxn modelId="{F26C1DCF-F758-47C1-9305-6736BBEA90EF}" type="presParOf" srcId="{F99FE67B-D2C4-EC46-BCDA-6E5F9FBA05DF}" destId="{D1B1CA75-BD13-6045-AED9-A02A628E3854}" srcOrd="1" destOrd="0" presId="urn:microsoft.com/office/officeart/2008/layout/LinedList"/>
    <dgm:cxn modelId="{57E14952-3DD5-4095-9DF7-5826E3D262DB}" type="presParOf" srcId="{F99FE67B-D2C4-EC46-BCDA-6E5F9FBA05DF}" destId="{F19BCD1D-FF8A-FA4B-814C-CD3FEF1D5270}" srcOrd="2" destOrd="0" presId="urn:microsoft.com/office/officeart/2008/layout/LinedList"/>
    <dgm:cxn modelId="{65E5C41F-7A85-45D9-8B06-BD2DE4B25033}" type="presParOf" srcId="{C5B0DEC4-F23C-A445-8952-493602591774}" destId="{5B9A1092-F0B9-1A44-B03B-69D3CE925CB2}" srcOrd="14" destOrd="0" presId="urn:microsoft.com/office/officeart/2008/layout/LinedList"/>
    <dgm:cxn modelId="{7D0FC210-34D2-4F8F-B730-F976658CE8F4}" type="presParOf" srcId="{C5B0DEC4-F23C-A445-8952-493602591774}" destId="{CF53DB7D-D9DC-FF47-BC89-AD4695E6F88C}"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4B7AE1-D2D2-2A4E-8A70-1A72EE5540DC}"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237C263D-4D47-544C-8802-F7A330B114E1}">
      <dgm:prSet custT="1"/>
      <dgm:spPr/>
      <dgm:t>
        <a:bodyPr/>
        <a:lstStyle/>
        <a:p>
          <a:pPr algn="ctr" rtl="0"/>
          <a:r>
            <a:rPr lang="en-US" sz="3600" u="sng" dirty="0" smtClean="0">
              <a:latin typeface="Cambria"/>
              <a:cs typeface="Cambria"/>
            </a:rPr>
            <a:t>Register of voters in Form 17 A</a:t>
          </a:r>
          <a:endParaRPr lang="en-US" sz="3600" dirty="0">
            <a:latin typeface="Cambria"/>
            <a:cs typeface="Cambria"/>
          </a:endParaRPr>
        </a:p>
      </dgm:t>
    </dgm:pt>
    <dgm:pt modelId="{3433F445-89F7-0342-BD20-17F9C5DF6EE5}" type="parTrans" cxnId="{D13B3703-A3CF-AF4B-B81A-B746DB8C2F88}">
      <dgm:prSet/>
      <dgm:spPr/>
      <dgm:t>
        <a:bodyPr/>
        <a:lstStyle/>
        <a:p>
          <a:endParaRPr lang="en-US" sz="2300">
            <a:latin typeface="Cambria"/>
            <a:cs typeface="Cambria"/>
          </a:endParaRPr>
        </a:p>
      </dgm:t>
    </dgm:pt>
    <dgm:pt modelId="{2ABE88F1-39DF-FC40-84FC-90F5AC80E6FC}" type="sibTrans" cxnId="{D13B3703-A3CF-AF4B-B81A-B746DB8C2F88}">
      <dgm:prSet/>
      <dgm:spPr/>
      <dgm:t>
        <a:bodyPr/>
        <a:lstStyle/>
        <a:p>
          <a:endParaRPr lang="en-US" sz="2300">
            <a:latin typeface="Cambria"/>
            <a:cs typeface="Cambria"/>
          </a:endParaRPr>
        </a:p>
      </dgm:t>
    </dgm:pt>
    <dgm:pt modelId="{76643981-E165-FD47-9842-265A4A6E2FF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3600" dirty="0" smtClean="0">
              <a:latin typeface="Cambria"/>
              <a:cs typeface="Cambria"/>
            </a:rPr>
            <a:t>Show to the contesting candidates/polling agents the Register of Voters reflecting no other entries other than entries of each elector No. allowed </a:t>
          </a:r>
          <a:r>
            <a:rPr lang="en-US" sz="3600" smtClean="0">
              <a:latin typeface="Cambria"/>
              <a:cs typeface="Cambria"/>
            </a:rPr>
            <a:t>to </a:t>
          </a:r>
          <a:r>
            <a:rPr lang="en-US" sz="3600" smtClean="0">
              <a:latin typeface="Cambria"/>
              <a:cs typeface="Cambria"/>
            </a:rPr>
            <a:t>vote </a:t>
          </a:r>
          <a:r>
            <a:rPr lang="en-US" sz="3600" dirty="0" smtClean="0">
              <a:latin typeface="Cambria"/>
              <a:cs typeface="Cambria"/>
            </a:rPr>
            <a:t>with his signature/thumb impression.</a:t>
          </a:r>
          <a:endParaRPr lang="en-US" sz="3600" dirty="0">
            <a:latin typeface="Cambria"/>
            <a:cs typeface="Cambria"/>
          </a:endParaRPr>
        </a:p>
      </dgm:t>
    </dgm:pt>
    <dgm:pt modelId="{1373E62F-305B-B946-B8FC-2F4FF727D336}" type="parTrans" cxnId="{2549E311-FF68-8643-80EF-BF09F728D92F}">
      <dgm:prSet/>
      <dgm:spPr/>
      <dgm:t>
        <a:bodyPr/>
        <a:lstStyle/>
        <a:p>
          <a:endParaRPr lang="en-US" sz="2300">
            <a:latin typeface="Cambria"/>
            <a:cs typeface="Cambria"/>
          </a:endParaRPr>
        </a:p>
      </dgm:t>
    </dgm:pt>
    <dgm:pt modelId="{EBEF3141-3EB9-774E-90F9-0A28EC368FE8}" type="sibTrans" cxnId="{2549E311-FF68-8643-80EF-BF09F728D92F}">
      <dgm:prSet/>
      <dgm:spPr/>
      <dgm:t>
        <a:bodyPr/>
        <a:lstStyle/>
        <a:p>
          <a:endParaRPr lang="en-US" sz="2300">
            <a:latin typeface="Cambria"/>
            <a:cs typeface="Cambria"/>
          </a:endParaRPr>
        </a:p>
      </dgm:t>
    </dgm:pt>
    <dgm:pt modelId="{094AC4B6-CB2D-FD41-BB05-69DA21BB7E0C}" type="pres">
      <dgm:prSet presAssocID="{9D4B7AE1-D2D2-2A4E-8A70-1A72EE5540DC}" presName="linear" presStyleCnt="0">
        <dgm:presLayoutVars>
          <dgm:animLvl val="lvl"/>
          <dgm:resizeHandles val="exact"/>
        </dgm:presLayoutVars>
      </dgm:prSet>
      <dgm:spPr/>
      <dgm:t>
        <a:bodyPr/>
        <a:lstStyle/>
        <a:p>
          <a:endParaRPr lang="en-US"/>
        </a:p>
      </dgm:t>
    </dgm:pt>
    <dgm:pt modelId="{7FEF764B-6FD5-4D46-A2F6-087E89E26BAE}" type="pres">
      <dgm:prSet presAssocID="{237C263D-4D47-544C-8802-F7A330B114E1}" presName="parentText" presStyleLbl="node1" presStyleIdx="0" presStyleCnt="1" custLinFactY="-300000" custLinFactNeighborX="-6" custLinFactNeighborY="-370343">
        <dgm:presLayoutVars>
          <dgm:chMax val="0"/>
          <dgm:bulletEnabled val="1"/>
        </dgm:presLayoutVars>
      </dgm:prSet>
      <dgm:spPr/>
      <dgm:t>
        <a:bodyPr/>
        <a:lstStyle/>
        <a:p>
          <a:endParaRPr lang="en-US"/>
        </a:p>
      </dgm:t>
    </dgm:pt>
    <dgm:pt modelId="{93AA5C7B-B9D1-F84A-9075-FBFD648E3E03}" type="pres">
      <dgm:prSet presAssocID="{237C263D-4D47-544C-8802-F7A330B114E1}" presName="childText" presStyleLbl="revTx" presStyleIdx="0" presStyleCnt="1" custScaleY="2000000" custLinFactNeighborX="-881" custLinFactNeighborY="-3467">
        <dgm:presLayoutVars>
          <dgm:bulletEnabled val="1"/>
        </dgm:presLayoutVars>
      </dgm:prSet>
      <dgm:spPr/>
      <dgm:t>
        <a:bodyPr/>
        <a:lstStyle/>
        <a:p>
          <a:endParaRPr lang="en-US"/>
        </a:p>
      </dgm:t>
    </dgm:pt>
  </dgm:ptLst>
  <dgm:cxnLst>
    <dgm:cxn modelId="{9D0613D9-09E6-4DA8-8426-08A939748756}" type="presOf" srcId="{237C263D-4D47-544C-8802-F7A330B114E1}" destId="{7FEF764B-6FD5-4D46-A2F6-087E89E26BAE}" srcOrd="0" destOrd="0" presId="urn:microsoft.com/office/officeart/2005/8/layout/vList2"/>
    <dgm:cxn modelId="{2549E311-FF68-8643-80EF-BF09F728D92F}" srcId="{237C263D-4D47-544C-8802-F7A330B114E1}" destId="{76643981-E165-FD47-9842-265A4A6E2FF6}" srcOrd="0" destOrd="0" parTransId="{1373E62F-305B-B946-B8FC-2F4FF727D336}" sibTransId="{EBEF3141-3EB9-774E-90F9-0A28EC368FE8}"/>
    <dgm:cxn modelId="{D13B3703-A3CF-AF4B-B81A-B746DB8C2F88}" srcId="{9D4B7AE1-D2D2-2A4E-8A70-1A72EE5540DC}" destId="{237C263D-4D47-544C-8802-F7A330B114E1}" srcOrd="0" destOrd="0" parTransId="{3433F445-89F7-0342-BD20-17F9C5DF6EE5}" sibTransId="{2ABE88F1-39DF-FC40-84FC-90F5AC80E6FC}"/>
    <dgm:cxn modelId="{6606DB94-4EF3-492B-B27B-70DDFE0C4140}" type="presOf" srcId="{9D4B7AE1-D2D2-2A4E-8A70-1A72EE5540DC}" destId="{094AC4B6-CB2D-FD41-BB05-69DA21BB7E0C}" srcOrd="0" destOrd="0" presId="urn:microsoft.com/office/officeart/2005/8/layout/vList2"/>
    <dgm:cxn modelId="{28929C6A-14D0-4DEB-8D0E-4E4B5315FEB0}" type="presOf" srcId="{76643981-E165-FD47-9842-265A4A6E2FF6}" destId="{93AA5C7B-B9D1-F84A-9075-FBFD648E3E03}" srcOrd="0" destOrd="0" presId="urn:microsoft.com/office/officeart/2005/8/layout/vList2"/>
    <dgm:cxn modelId="{4D310725-A541-4497-B2D2-E41596A9C3A6}" type="presParOf" srcId="{094AC4B6-CB2D-FD41-BB05-69DA21BB7E0C}" destId="{7FEF764B-6FD5-4D46-A2F6-087E89E26BAE}" srcOrd="0" destOrd="0" presId="urn:microsoft.com/office/officeart/2005/8/layout/vList2"/>
    <dgm:cxn modelId="{42FF0668-35CD-43A8-9900-2D13C4973801}" type="presParOf" srcId="{094AC4B6-CB2D-FD41-BB05-69DA21BB7E0C}" destId="{93AA5C7B-B9D1-F84A-9075-FBFD648E3E0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65ADFD4-D25A-454C-BE7B-B6A7D392F679}" type="doc">
      <dgm:prSet loTypeId="urn:microsoft.com/office/officeart/2005/8/layout/hierarchy4" loCatId="" qsTypeId="urn:microsoft.com/office/officeart/2005/8/quickstyle/simple3" qsCatId="simple" csTypeId="urn:microsoft.com/office/officeart/2005/8/colors/accent4_2" csCatId="accent4" phldr="1"/>
      <dgm:spPr/>
      <dgm:t>
        <a:bodyPr/>
        <a:lstStyle/>
        <a:p>
          <a:endParaRPr lang="en-US"/>
        </a:p>
      </dgm:t>
    </dgm:pt>
    <dgm:pt modelId="{D3C3A1E3-8848-9A43-A44B-6F24F9D335FC}">
      <dgm:prSet custT="1"/>
      <dgm:spPr/>
      <dgm:t>
        <a:bodyPr/>
        <a:lstStyle/>
        <a:p>
          <a:pPr rtl="0"/>
          <a:r>
            <a:rPr lang="en-US" sz="2000" dirty="0" smtClean="0">
              <a:latin typeface="Cambria"/>
              <a:cs typeface="Cambria"/>
            </a:rPr>
            <a:t>If an elector, after his electoral roll number has been duly entered and put his signature/thumb impression and decides not to record his vote </a:t>
          </a:r>
          <a:endParaRPr lang="en-US" sz="2000" dirty="0">
            <a:latin typeface="Cambria"/>
            <a:cs typeface="Cambria"/>
          </a:endParaRPr>
        </a:p>
      </dgm:t>
    </dgm:pt>
    <dgm:pt modelId="{C7087FD1-65EB-0045-A503-93DEA929BB65}" type="parTrans" cxnId="{5DDD573A-885B-AB44-B9AE-1801B25DBB42}">
      <dgm:prSet/>
      <dgm:spPr/>
      <dgm:t>
        <a:bodyPr/>
        <a:lstStyle/>
        <a:p>
          <a:endParaRPr lang="en-US" sz="2000">
            <a:latin typeface="Cambria"/>
            <a:cs typeface="Cambria"/>
          </a:endParaRPr>
        </a:p>
      </dgm:t>
    </dgm:pt>
    <dgm:pt modelId="{F69DEBD6-AA95-CA48-908C-735D60E818E2}" type="sibTrans" cxnId="{5DDD573A-885B-AB44-B9AE-1801B25DBB42}">
      <dgm:prSet/>
      <dgm:spPr/>
      <dgm:t>
        <a:bodyPr/>
        <a:lstStyle/>
        <a:p>
          <a:endParaRPr lang="en-US" sz="2000">
            <a:latin typeface="Cambria"/>
            <a:cs typeface="Cambria"/>
          </a:endParaRPr>
        </a:p>
      </dgm:t>
    </dgm:pt>
    <dgm:pt modelId="{0C891886-1674-6048-A9F5-EEC3D5D3DF5D}">
      <dgm:prSet custT="1"/>
      <dgm:spPr/>
      <dgm:t>
        <a:bodyPr/>
        <a:lstStyle/>
        <a:p>
          <a:pPr rtl="0"/>
          <a:r>
            <a:rPr lang="en-US" sz="2000" dirty="0" smtClean="0">
              <a:latin typeface="Cambria"/>
              <a:cs typeface="Cambria"/>
            </a:rPr>
            <a:t>He shall not be forced or compelled to record his vote</a:t>
          </a:r>
          <a:endParaRPr lang="en-US" sz="2000" dirty="0">
            <a:latin typeface="Cambria"/>
            <a:cs typeface="Cambria"/>
          </a:endParaRPr>
        </a:p>
      </dgm:t>
    </dgm:pt>
    <dgm:pt modelId="{18DF0F18-9047-9242-8DF5-5FBC49761A16}" type="parTrans" cxnId="{BA2FC99A-A906-974F-8AA2-B493BEAB353E}">
      <dgm:prSet/>
      <dgm:spPr/>
      <dgm:t>
        <a:bodyPr/>
        <a:lstStyle/>
        <a:p>
          <a:endParaRPr lang="en-US" sz="2000">
            <a:latin typeface="Cambria"/>
            <a:cs typeface="Cambria"/>
          </a:endParaRPr>
        </a:p>
      </dgm:t>
    </dgm:pt>
    <dgm:pt modelId="{349C8589-FEE7-3149-A195-0F9FB4CE918D}" type="sibTrans" cxnId="{BA2FC99A-A906-974F-8AA2-B493BEAB353E}">
      <dgm:prSet/>
      <dgm:spPr/>
      <dgm:t>
        <a:bodyPr/>
        <a:lstStyle/>
        <a:p>
          <a:endParaRPr lang="en-US" sz="2000">
            <a:latin typeface="Cambria"/>
            <a:cs typeface="Cambria"/>
          </a:endParaRPr>
        </a:p>
      </dgm:t>
    </dgm:pt>
    <dgm:pt modelId="{85A9B967-AC04-C24E-ACD6-AA84EE5F4E4D}">
      <dgm:prSet custT="1"/>
      <dgm:spPr/>
      <dgm:t>
        <a:bodyPr/>
        <a:lstStyle/>
        <a:p>
          <a:pPr rtl="0"/>
          <a:r>
            <a:rPr lang="en-US" sz="2000" dirty="0" smtClean="0">
              <a:latin typeface="Cambria"/>
              <a:cs typeface="Cambria"/>
            </a:rPr>
            <a:t>Remark Refused to vote in register against his name and put your signature</a:t>
          </a:r>
          <a:endParaRPr lang="en-US" sz="2000" dirty="0">
            <a:latin typeface="Cambria"/>
            <a:cs typeface="Cambria"/>
          </a:endParaRPr>
        </a:p>
      </dgm:t>
    </dgm:pt>
    <dgm:pt modelId="{093817E5-D36B-BA44-AF84-9C928EB9526A}" type="parTrans" cxnId="{988614E5-3399-F249-86E1-870C42CCA504}">
      <dgm:prSet/>
      <dgm:spPr/>
      <dgm:t>
        <a:bodyPr/>
        <a:lstStyle/>
        <a:p>
          <a:endParaRPr lang="en-US" sz="2000">
            <a:latin typeface="Cambria"/>
            <a:cs typeface="Cambria"/>
          </a:endParaRPr>
        </a:p>
      </dgm:t>
    </dgm:pt>
    <dgm:pt modelId="{12962AAB-1976-1F46-8AA1-6BC090700A9F}" type="sibTrans" cxnId="{988614E5-3399-F249-86E1-870C42CCA504}">
      <dgm:prSet/>
      <dgm:spPr/>
      <dgm:t>
        <a:bodyPr/>
        <a:lstStyle/>
        <a:p>
          <a:endParaRPr lang="en-US" sz="2000">
            <a:latin typeface="Cambria"/>
            <a:cs typeface="Cambria"/>
          </a:endParaRPr>
        </a:p>
      </dgm:t>
    </dgm:pt>
    <dgm:pt modelId="{6848C8CD-C0D9-5945-88EE-BA37FD12441E}">
      <dgm:prSet custT="1"/>
      <dgm:spPr/>
      <dgm:t>
        <a:bodyPr/>
        <a:lstStyle/>
        <a:p>
          <a:pPr rtl="0"/>
          <a:r>
            <a:rPr lang="en-US" sz="2000" dirty="0" smtClean="0">
              <a:latin typeface="Cambria"/>
              <a:cs typeface="Cambria"/>
            </a:rPr>
            <a:t>Obtain signature or thumb impression of the elector against such remark under </a:t>
          </a:r>
          <a:r>
            <a:rPr lang="en-US" sz="2000" smtClean="0">
              <a:latin typeface="Cambria"/>
              <a:cs typeface="Cambria"/>
            </a:rPr>
            <a:t>rule 49O</a:t>
          </a:r>
          <a:endParaRPr lang="en-US" sz="2000" dirty="0">
            <a:latin typeface="Cambria"/>
            <a:cs typeface="Cambria"/>
          </a:endParaRPr>
        </a:p>
      </dgm:t>
    </dgm:pt>
    <dgm:pt modelId="{C4646CB2-E000-9040-B196-504FE7B6122C}" type="parTrans" cxnId="{0923CB71-CFFB-BB43-9AEE-9310BB6928F6}">
      <dgm:prSet/>
      <dgm:spPr/>
      <dgm:t>
        <a:bodyPr/>
        <a:lstStyle/>
        <a:p>
          <a:endParaRPr lang="en-US" sz="2000">
            <a:latin typeface="Cambria"/>
            <a:cs typeface="Cambria"/>
          </a:endParaRPr>
        </a:p>
      </dgm:t>
    </dgm:pt>
    <dgm:pt modelId="{85A9BA8C-54C4-0C4E-A2B6-150C22C138DD}" type="sibTrans" cxnId="{0923CB71-CFFB-BB43-9AEE-9310BB6928F6}">
      <dgm:prSet/>
      <dgm:spPr/>
      <dgm:t>
        <a:bodyPr/>
        <a:lstStyle/>
        <a:p>
          <a:endParaRPr lang="en-US" sz="2000">
            <a:latin typeface="Cambria"/>
            <a:cs typeface="Cambria"/>
          </a:endParaRPr>
        </a:p>
      </dgm:t>
    </dgm:pt>
    <dgm:pt modelId="{9536BC0D-CEC3-1C4F-A8B9-7292EB770289}">
      <dgm:prSet custT="1"/>
      <dgm:spPr/>
      <dgm:t>
        <a:bodyPr/>
        <a:lstStyle/>
        <a:p>
          <a:pPr rtl="0"/>
          <a:r>
            <a:rPr lang="en-US" sz="2000" dirty="0" smtClean="0">
              <a:latin typeface="Cambria"/>
              <a:cs typeface="Cambria"/>
            </a:rPr>
            <a:t>If voters decide after ballot button on control unit is pressed, direct the next voter to voting compartment</a:t>
          </a:r>
          <a:endParaRPr lang="en-US" sz="2000" dirty="0">
            <a:latin typeface="Cambria"/>
            <a:cs typeface="Cambria"/>
          </a:endParaRPr>
        </a:p>
      </dgm:t>
    </dgm:pt>
    <dgm:pt modelId="{E4FDEDE2-55B1-4547-B7E2-6F5686613913}" type="parTrans" cxnId="{6C90C041-56AA-7346-ACF8-7C244BA43654}">
      <dgm:prSet/>
      <dgm:spPr/>
      <dgm:t>
        <a:bodyPr/>
        <a:lstStyle/>
        <a:p>
          <a:endParaRPr lang="en-US" sz="2000">
            <a:latin typeface="Cambria"/>
            <a:cs typeface="Cambria"/>
          </a:endParaRPr>
        </a:p>
      </dgm:t>
    </dgm:pt>
    <dgm:pt modelId="{82C9C407-37E2-1C46-AE35-7759DE7FB0C8}" type="sibTrans" cxnId="{6C90C041-56AA-7346-ACF8-7C244BA43654}">
      <dgm:prSet/>
      <dgm:spPr/>
      <dgm:t>
        <a:bodyPr/>
        <a:lstStyle/>
        <a:p>
          <a:endParaRPr lang="en-US" sz="2000">
            <a:latin typeface="Cambria"/>
            <a:cs typeface="Cambria"/>
          </a:endParaRPr>
        </a:p>
      </dgm:t>
    </dgm:pt>
    <dgm:pt modelId="{BC990641-D323-AF4C-AA58-2C22D481321D}" type="pres">
      <dgm:prSet presAssocID="{065ADFD4-D25A-454C-BE7B-B6A7D392F679}" presName="Name0" presStyleCnt="0">
        <dgm:presLayoutVars>
          <dgm:chPref val="1"/>
          <dgm:dir/>
          <dgm:animOne val="branch"/>
          <dgm:animLvl val="lvl"/>
          <dgm:resizeHandles/>
        </dgm:presLayoutVars>
      </dgm:prSet>
      <dgm:spPr/>
      <dgm:t>
        <a:bodyPr/>
        <a:lstStyle/>
        <a:p>
          <a:endParaRPr lang="en-US"/>
        </a:p>
      </dgm:t>
    </dgm:pt>
    <dgm:pt modelId="{B348F88D-00CC-C948-8EE2-EC965E05DEE4}" type="pres">
      <dgm:prSet presAssocID="{D3C3A1E3-8848-9A43-A44B-6F24F9D335FC}" presName="vertOne" presStyleCnt="0"/>
      <dgm:spPr/>
    </dgm:pt>
    <dgm:pt modelId="{F18136C6-7669-F34A-B6C6-D001F98E1E7E}" type="pres">
      <dgm:prSet presAssocID="{D3C3A1E3-8848-9A43-A44B-6F24F9D335FC}" presName="txOne" presStyleLbl="node0" presStyleIdx="0" presStyleCnt="1" custScaleY="40604">
        <dgm:presLayoutVars>
          <dgm:chPref val="3"/>
        </dgm:presLayoutVars>
      </dgm:prSet>
      <dgm:spPr/>
      <dgm:t>
        <a:bodyPr/>
        <a:lstStyle/>
        <a:p>
          <a:endParaRPr lang="en-US"/>
        </a:p>
      </dgm:t>
    </dgm:pt>
    <dgm:pt modelId="{4F19090B-B02A-7E4F-B6C1-4412D580B34B}" type="pres">
      <dgm:prSet presAssocID="{D3C3A1E3-8848-9A43-A44B-6F24F9D335FC}" presName="parTransOne" presStyleCnt="0"/>
      <dgm:spPr/>
    </dgm:pt>
    <dgm:pt modelId="{F9D1E61A-2968-7740-87C1-3CD5AFD8207B}" type="pres">
      <dgm:prSet presAssocID="{D3C3A1E3-8848-9A43-A44B-6F24F9D335FC}" presName="horzOne" presStyleCnt="0"/>
      <dgm:spPr/>
    </dgm:pt>
    <dgm:pt modelId="{887AC28B-4585-B942-9E16-C7BEBA399D6A}" type="pres">
      <dgm:prSet presAssocID="{0C891886-1674-6048-A9F5-EEC3D5D3DF5D}" presName="vertTwo" presStyleCnt="0"/>
      <dgm:spPr/>
    </dgm:pt>
    <dgm:pt modelId="{C4AD546C-0BD5-9748-A6AA-3E71956893EF}" type="pres">
      <dgm:prSet presAssocID="{0C891886-1674-6048-A9F5-EEC3D5D3DF5D}" presName="txTwo" presStyleLbl="node2" presStyleIdx="0" presStyleCnt="4">
        <dgm:presLayoutVars>
          <dgm:chPref val="3"/>
        </dgm:presLayoutVars>
      </dgm:prSet>
      <dgm:spPr/>
      <dgm:t>
        <a:bodyPr/>
        <a:lstStyle/>
        <a:p>
          <a:endParaRPr lang="en-US"/>
        </a:p>
      </dgm:t>
    </dgm:pt>
    <dgm:pt modelId="{5487D657-A334-FF4C-9193-1497466EFDE9}" type="pres">
      <dgm:prSet presAssocID="{0C891886-1674-6048-A9F5-EEC3D5D3DF5D}" presName="horzTwo" presStyleCnt="0"/>
      <dgm:spPr/>
    </dgm:pt>
    <dgm:pt modelId="{2BD8A3DF-5968-2F47-84BC-7A7C8530B2A3}" type="pres">
      <dgm:prSet presAssocID="{349C8589-FEE7-3149-A195-0F9FB4CE918D}" presName="sibSpaceTwo" presStyleCnt="0"/>
      <dgm:spPr/>
    </dgm:pt>
    <dgm:pt modelId="{4FAC53CE-B3B7-BA49-B5E1-D38139857321}" type="pres">
      <dgm:prSet presAssocID="{85A9B967-AC04-C24E-ACD6-AA84EE5F4E4D}" presName="vertTwo" presStyleCnt="0"/>
      <dgm:spPr/>
    </dgm:pt>
    <dgm:pt modelId="{89DBCAAC-B62C-8545-B9B8-DB5DEF9E3EE9}" type="pres">
      <dgm:prSet presAssocID="{85A9B967-AC04-C24E-ACD6-AA84EE5F4E4D}" presName="txTwo" presStyleLbl="node2" presStyleIdx="1" presStyleCnt="4">
        <dgm:presLayoutVars>
          <dgm:chPref val="3"/>
        </dgm:presLayoutVars>
      </dgm:prSet>
      <dgm:spPr/>
      <dgm:t>
        <a:bodyPr/>
        <a:lstStyle/>
        <a:p>
          <a:endParaRPr lang="en-US"/>
        </a:p>
      </dgm:t>
    </dgm:pt>
    <dgm:pt modelId="{71337679-F128-264C-9A44-26BAE4821E78}" type="pres">
      <dgm:prSet presAssocID="{85A9B967-AC04-C24E-ACD6-AA84EE5F4E4D}" presName="horzTwo" presStyleCnt="0"/>
      <dgm:spPr/>
    </dgm:pt>
    <dgm:pt modelId="{85D19E81-C585-204C-844A-DED0BBBAE261}" type="pres">
      <dgm:prSet presAssocID="{12962AAB-1976-1F46-8AA1-6BC090700A9F}" presName="sibSpaceTwo" presStyleCnt="0"/>
      <dgm:spPr/>
    </dgm:pt>
    <dgm:pt modelId="{28D20CA0-7D7C-F248-B915-7E050A3209D3}" type="pres">
      <dgm:prSet presAssocID="{6848C8CD-C0D9-5945-88EE-BA37FD12441E}" presName="vertTwo" presStyleCnt="0"/>
      <dgm:spPr/>
    </dgm:pt>
    <dgm:pt modelId="{430B4B30-A641-F848-9904-AB9166EC0BAF}" type="pres">
      <dgm:prSet presAssocID="{6848C8CD-C0D9-5945-88EE-BA37FD12441E}" presName="txTwo" presStyleLbl="node2" presStyleIdx="2" presStyleCnt="4">
        <dgm:presLayoutVars>
          <dgm:chPref val="3"/>
        </dgm:presLayoutVars>
      </dgm:prSet>
      <dgm:spPr/>
      <dgm:t>
        <a:bodyPr/>
        <a:lstStyle/>
        <a:p>
          <a:endParaRPr lang="en-US"/>
        </a:p>
      </dgm:t>
    </dgm:pt>
    <dgm:pt modelId="{E2A5E241-1201-E242-947B-7BE3B5CEB508}" type="pres">
      <dgm:prSet presAssocID="{6848C8CD-C0D9-5945-88EE-BA37FD12441E}" presName="horzTwo" presStyleCnt="0"/>
      <dgm:spPr/>
    </dgm:pt>
    <dgm:pt modelId="{E7B36EAC-7AB1-ED41-A9EB-EA9684EA770C}" type="pres">
      <dgm:prSet presAssocID="{85A9BA8C-54C4-0C4E-A2B6-150C22C138DD}" presName="sibSpaceTwo" presStyleCnt="0"/>
      <dgm:spPr/>
    </dgm:pt>
    <dgm:pt modelId="{81B72C5D-560E-A14A-9CA7-3E4A9A8ADF06}" type="pres">
      <dgm:prSet presAssocID="{9536BC0D-CEC3-1C4F-A8B9-7292EB770289}" presName="vertTwo" presStyleCnt="0"/>
      <dgm:spPr/>
    </dgm:pt>
    <dgm:pt modelId="{D36275D6-103E-2D47-AA10-A0C5221D8EA9}" type="pres">
      <dgm:prSet presAssocID="{9536BC0D-CEC3-1C4F-A8B9-7292EB770289}" presName="txTwo" presStyleLbl="node2" presStyleIdx="3" presStyleCnt="4">
        <dgm:presLayoutVars>
          <dgm:chPref val="3"/>
        </dgm:presLayoutVars>
      </dgm:prSet>
      <dgm:spPr/>
      <dgm:t>
        <a:bodyPr/>
        <a:lstStyle/>
        <a:p>
          <a:endParaRPr lang="en-US"/>
        </a:p>
      </dgm:t>
    </dgm:pt>
    <dgm:pt modelId="{099B7977-9BAA-3F44-AB84-873440F27BEA}" type="pres">
      <dgm:prSet presAssocID="{9536BC0D-CEC3-1C4F-A8B9-7292EB770289}" presName="horzTwo" presStyleCnt="0"/>
      <dgm:spPr/>
    </dgm:pt>
  </dgm:ptLst>
  <dgm:cxnLst>
    <dgm:cxn modelId="{BA2FC99A-A906-974F-8AA2-B493BEAB353E}" srcId="{D3C3A1E3-8848-9A43-A44B-6F24F9D335FC}" destId="{0C891886-1674-6048-A9F5-EEC3D5D3DF5D}" srcOrd="0" destOrd="0" parTransId="{18DF0F18-9047-9242-8DF5-5FBC49761A16}" sibTransId="{349C8589-FEE7-3149-A195-0F9FB4CE918D}"/>
    <dgm:cxn modelId="{F3F7C6EB-6771-4770-8C9F-8C0D8C1C8B19}" type="presOf" srcId="{85A9B967-AC04-C24E-ACD6-AA84EE5F4E4D}" destId="{89DBCAAC-B62C-8545-B9B8-DB5DEF9E3EE9}" srcOrd="0" destOrd="0" presId="urn:microsoft.com/office/officeart/2005/8/layout/hierarchy4"/>
    <dgm:cxn modelId="{547B481F-F7CE-45F9-8124-1C9DDD32A7B2}" type="presOf" srcId="{9536BC0D-CEC3-1C4F-A8B9-7292EB770289}" destId="{D36275D6-103E-2D47-AA10-A0C5221D8EA9}" srcOrd="0" destOrd="0" presId="urn:microsoft.com/office/officeart/2005/8/layout/hierarchy4"/>
    <dgm:cxn modelId="{94BD039C-FB95-411D-B2F7-A19A6B0D37EF}" type="presOf" srcId="{D3C3A1E3-8848-9A43-A44B-6F24F9D335FC}" destId="{F18136C6-7669-F34A-B6C6-D001F98E1E7E}" srcOrd="0" destOrd="0" presId="urn:microsoft.com/office/officeart/2005/8/layout/hierarchy4"/>
    <dgm:cxn modelId="{5DDD573A-885B-AB44-B9AE-1801B25DBB42}" srcId="{065ADFD4-D25A-454C-BE7B-B6A7D392F679}" destId="{D3C3A1E3-8848-9A43-A44B-6F24F9D335FC}" srcOrd="0" destOrd="0" parTransId="{C7087FD1-65EB-0045-A503-93DEA929BB65}" sibTransId="{F69DEBD6-AA95-CA48-908C-735D60E818E2}"/>
    <dgm:cxn modelId="{988614E5-3399-F249-86E1-870C42CCA504}" srcId="{D3C3A1E3-8848-9A43-A44B-6F24F9D335FC}" destId="{85A9B967-AC04-C24E-ACD6-AA84EE5F4E4D}" srcOrd="1" destOrd="0" parTransId="{093817E5-D36B-BA44-AF84-9C928EB9526A}" sibTransId="{12962AAB-1976-1F46-8AA1-6BC090700A9F}"/>
    <dgm:cxn modelId="{0923CB71-CFFB-BB43-9AEE-9310BB6928F6}" srcId="{D3C3A1E3-8848-9A43-A44B-6F24F9D335FC}" destId="{6848C8CD-C0D9-5945-88EE-BA37FD12441E}" srcOrd="2" destOrd="0" parTransId="{C4646CB2-E000-9040-B196-504FE7B6122C}" sibTransId="{85A9BA8C-54C4-0C4E-A2B6-150C22C138DD}"/>
    <dgm:cxn modelId="{8FD472D7-D803-4B14-8154-BE6464647221}" type="presOf" srcId="{6848C8CD-C0D9-5945-88EE-BA37FD12441E}" destId="{430B4B30-A641-F848-9904-AB9166EC0BAF}" srcOrd="0" destOrd="0" presId="urn:microsoft.com/office/officeart/2005/8/layout/hierarchy4"/>
    <dgm:cxn modelId="{B2EB142D-117A-4760-A9C9-EFEDCD4A3E6D}" type="presOf" srcId="{065ADFD4-D25A-454C-BE7B-B6A7D392F679}" destId="{BC990641-D323-AF4C-AA58-2C22D481321D}" srcOrd="0" destOrd="0" presId="urn:microsoft.com/office/officeart/2005/8/layout/hierarchy4"/>
    <dgm:cxn modelId="{6C90C041-56AA-7346-ACF8-7C244BA43654}" srcId="{D3C3A1E3-8848-9A43-A44B-6F24F9D335FC}" destId="{9536BC0D-CEC3-1C4F-A8B9-7292EB770289}" srcOrd="3" destOrd="0" parTransId="{E4FDEDE2-55B1-4547-B7E2-6F5686613913}" sibTransId="{82C9C407-37E2-1C46-AE35-7759DE7FB0C8}"/>
    <dgm:cxn modelId="{DB8F5C73-8804-4E46-88BC-A88E6A1AD4A6}" type="presOf" srcId="{0C891886-1674-6048-A9F5-EEC3D5D3DF5D}" destId="{C4AD546C-0BD5-9748-A6AA-3E71956893EF}" srcOrd="0" destOrd="0" presId="urn:microsoft.com/office/officeart/2005/8/layout/hierarchy4"/>
    <dgm:cxn modelId="{067554FA-0FA9-4A89-AEFB-D78869FA8F2E}" type="presParOf" srcId="{BC990641-D323-AF4C-AA58-2C22D481321D}" destId="{B348F88D-00CC-C948-8EE2-EC965E05DEE4}" srcOrd="0" destOrd="0" presId="urn:microsoft.com/office/officeart/2005/8/layout/hierarchy4"/>
    <dgm:cxn modelId="{EC53B819-2E98-4218-8649-8E46A95E421F}" type="presParOf" srcId="{B348F88D-00CC-C948-8EE2-EC965E05DEE4}" destId="{F18136C6-7669-F34A-B6C6-D001F98E1E7E}" srcOrd="0" destOrd="0" presId="urn:microsoft.com/office/officeart/2005/8/layout/hierarchy4"/>
    <dgm:cxn modelId="{5DFA91EC-1FE5-483D-A53C-72710DE97C38}" type="presParOf" srcId="{B348F88D-00CC-C948-8EE2-EC965E05DEE4}" destId="{4F19090B-B02A-7E4F-B6C1-4412D580B34B}" srcOrd="1" destOrd="0" presId="urn:microsoft.com/office/officeart/2005/8/layout/hierarchy4"/>
    <dgm:cxn modelId="{411EC440-8325-4B8E-8ABB-40833CB8D5BA}" type="presParOf" srcId="{B348F88D-00CC-C948-8EE2-EC965E05DEE4}" destId="{F9D1E61A-2968-7740-87C1-3CD5AFD8207B}" srcOrd="2" destOrd="0" presId="urn:microsoft.com/office/officeart/2005/8/layout/hierarchy4"/>
    <dgm:cxn modelId="{03A20B15-2C0B-492E-98E7-D0DFAD75E601}" type="presParOf" srcId="{F9D1E61A-2968-7740-87C1-3CD5AFD8207B}" destId="{887AC28B-4585-B942-9E16-C7BEBA399D6A}" srcOrd="0" destOrd="0" presId="urn:microsoft.com/office/officeart/2005/8/layout/hierarchy4"/>
    <dgm:cxn modelId="{F8459B80-0EA7-48EC-9414-3888843EFC74}" type="presParOf" srcId="{887AC28B-4585-B942-9E16-C7BEBA399D6A}" destId="{C4AD546C-0BD5-9748-A6AA-3E71956893EF}" srcOrd="0" destOrd="0" presId="urn:microsoft.com/office/officeart/2005/8/layout/hierarchy4"/>
    <dgm:cxn modelId="{BD0AD1BA-7A62-4D4E-BDE5-DBB0BB276436}" type="presParOf" srcId="{887AC28B-4585-B942-9E16-C7BEBA399D6A}" destId="{5487D657-A334-FF4C-9193-1497466EFDE9}" srcOrd="1" destOrd="0" presId="urn:microsoft.com/office/officeart/2005/8/layout/hierarchy4"/>
    <dgm:cxn modelId="{4E648E10-67FF-4134-B126-7B345A658373}" type="presParOf" srcId="{F9D1E61A-2968-7740-87C1-3CD5AFD8207B}" destId="{2BD8A3DF-5968-2F47-84BC-7A7C8530B2A3}" srcOrd="1" destOrd="0" presId="urn:microsoft.com/office/officeart/2005/8/layout/hierarchy4"/>
    <dgm:cxn modelId="{8A519251-4E88-4779-A50E-904BFCD9AF2B}" type="presParOf" srcId="{F9D1E61A-2968-7740-87C1-3CD5AFD8207B}" destId="{4FAC53CE-B3B7-BA49-B5E1-D38139857321}" srcOrd="2" destOrd="0" presId="urn:microsoft.com/office/officeart/2005/8/layout/hierarchy4"/>
    <dgm:cxn modelId="{85BB32AC-7A42-477C-BC36-1701DF5280D3}" type="presParOf" srcId="{4FAC53CE-B3B7-BA49-B5E1-D38139857321}" destId="{89DBCAAC-B62C-8545-B9B8-DB5DEF9E3EE9}" srcOrd="0" destOrd="0" presId="urn:microsoft.com/office/officeart/2005/8/layout/hierarchy4"/>
    <dgm:cxn modelId="{6498B50D-97CA-4476-8BE5-24F81B000DFD}" type="presParOf" srcId="{4FAC53CE-B3B7-BA49-B5E1-D38139857321}" destId="{71337679-F128-264C-9A44-26BAE4821E78}" srcOrd="1" destOrd="0" presId="urn:microsoft.com/office/officeart/2005/8/layout/hierarchy4"/>
    <dgm:cxn modelId="{91FAF5F5-F99E-4175-B041-B7FBA4F8BFB1}" type="presParOf" srcId="{F9D1E61A-2968-7740-87C1-3CD5AFD8207B}" destId="{85D19E81-C585-204C-844A-DED0BBBAE261}" srcOrd="3" destOrd="0" presId="urn:microsoft.com/office/officeart/2005/8/layout/hierarchy4"/>
    <dgm:cxn modelId="{61507CB7-D10A-45FB-9B59-5899ED72B043}" type="presParOf" srcId="{F9D1E61A-2968-7740-87C1-3CD5AFD8207B}" destId="{28D20CA0-7D7C-F248-B915-7E050A3209D3}" srcOrd="4" destOrd="0" presId="urn:microsoft.com/office/officeart/2005/8/layout/hierarchy4"/>
    <dgm:cxn modelId="{52C87DF7-BACD-4441-A1AB-83EC35035836}" type="presParOf" srcId="{28D20CA0-7D7C-F248-B915-7E050A3209D3}" destId="{430B4B30-A641-F848-9904-AB9166EC0BAF}" srcOrd="0" destOrd="0" presId="urn:microsoft.com/office/officeart/2005/8/layout/hierarchy4"/>
    <dgm:cxn modelId="{F0F7AEF8-B2B4-4853-8A92-4EC2F93A1114}" type="presParOf" srcId="{28D20CA0-7D7C-F248-B915-7E050A3209D3}" destId="{E2A5E241-1201-E242-947B-7BE3B5CEB508}" srcOrd="1" destOrd="0" presId="urn:microsoft.com/office/officeart/2005/8/layout/hierarchy4"/>
    <dgm:cxn modelId="{C8EB371D-002D-425D-BCE3-A32099B19628}" type="presParOf" srcId="{F9D1E61A-2968-7740-87C1-3CD5AFD8207B}" destId="{E7B36EAC-7AB1-ED41-A9EB-EA9684EA770C}" srcOrd="5" destOrd="0" presId="urn:microsoft.com/office/officeart/2005/8/layout/hierarchy4"/>
    <dgm:cxn modelId="{D8B42BE8-EA1A-41D3-90FC-23387AD63BCE}" type="presParOf" srcId="{F9D1E61A-2968-7740-87C1-3CD5AFD8207B}" destId="{81B72C5D-560E-A14A-9CA7-3E4A9A8ADF06}" srcOrd="6" destOrd="0" presId="urn:microsoft.com/office/officeart/2005/8/layout/hierarchy4"/>
    <dgm:cxn modelId="{BDD1B790-CF48-4A2F-83FA-4C99278A7048}" type="presParOf" srcId="{81B72C5D-560E-A14A-9CA7-3E4A9A8ADF06}" destId="{D36275D6-103E-2D47-AA10-A0C5221D8EA9}" srcOrd="0" destOrd="0" presId="urn:microsoft.com/office/officeart/2005/8/layout/hierarchy4"/>
    <dgm:cxn modelId="{92ECDC06-8E92-4FF4-BF6A-E1D23DF25BB6}" type="presParOf" srcId="{81B72C5D-560E-A14A-9CA7-3E4A9A8ADF06}" destId="{099B7977-9BAA-3F44-AB84-873440F27BE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6AB0383-0A5D-8E43-89C5-BB0FA0B73F26}"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FB19C3EA-B8AC-7A47-B529-A40FBA2F9F41}">
      <dgm:prSet custT="1"/>
      <dgm:spPr/>
      <dgm:t>
        <a:bodyPr/>
        <a:lstStyle/>
        <a:p>
          <a:pPr rtl="0"/>
          <a:r>
            <a:rPr lang="en-US" sz="1800" b="1" dirty="0" smtClean="0">
              <a:latin typeface="Cambria"/>
              <a:cs typeface="Cambria"/>
            </a:rPr>
            <a:t>The Presiding Officer is empowered to adjourn the poll</a:t>
          </a:r>
          <a:endParaRPr lang="en-US" sz="1800" b="1" dirty="0">
            <a:latin typeface="Cambria"/>
            <a:cs typeface="Cambria"/>
          </a:endParaRPr>
        </a:p>
      </dgm:t>
    </dgm:pt>
    <dgm:pt modelId="{704A241B-40DE-2543-8162-FF1A3282FA3D}" type="parTrans" cxnId="{70806C75-4039-9445-8301-BC497CAC0BCF}">
      <dgm:prSet/>
      <dgm:spPr/>
      <dgm:t>
        <a:bodyPr/>
        <a:lstStyle/>
        <a:p>
          <a:endParaRPr lang="en-US" sz="1800">
            <a:latin typeface="Cambria"/>
            <a:cs typeface="Cambria"/>
          </a:endParaRPr>
        </a:p>
      </dgm:t>
    </dgm:pt>
    <dgm:pt modelId="{D01D8C1C-D96E-7841-941D-0856B36DD5BA}" type="sibTrans" cxnId="{70806C75-4039-9445-8301-BC497CAC0BCF}">
      <dgm:prSet/>
      <dgm:spPr/>
      <dgm:t>
        <a:bodyPr/>
        <a:lstStyle/>
        <a:p>
          <a:endParaRPr lang="en-US" sz="1800">
            <a:latin typeface="Cambria"/>
            <a:cs typeface="Cambria"/>
          </a:endParaRPr>
        </a:p>
      </dgm:t>
    </dgm:pt>
    <dgm:pt modelId="{02AFEC6F-42B1-3545-9C23-C21F6A3CEBBA}">
      <dgm:prSet custT="1"/>
      <dgm:spPr/>
      <dgm:t>
        <a:bodyPr/>
        <a:lstStyle/>
        <a:p>
          <a:pPr rtl="0"/>
          <a:r>
            <a:rPr lang="en-US" sz="1800" dirty="0" smtClean="0">
              <a:latin typeface="Cambria"/>
              <a:cs typeface="Cambria"/>
            </a:rPr>
            <a:t>Under section 57 (1) of the representation of The People Act 1951</a:t>
          </a:r>
          <a:endParaRPr lang="en-US" sz="1800" dirty="0">
            <a:latin typeface="Cambria"/>
            <a:cs typeface="Cambria"/>
          </a:endParaRPr>
        </a:p>
      </dgm:t>
    </dgm:pt>
    <dgm:pt modelId="{56DA945B-059B-2F49-A411-240B9ED3690E}" type="parTrans" cxnId="{F256B609-E971-4E45-A732-630D3B01ABAA}">
      <dgm:prSet/>
      <dgm:spPr/>
      <dgm:t>
        <a:bodyPr/>
        <a:lstStyle/>
        <a:p>
          <a:endParaRPr lang="en-US" sz="1800">
            <a:latin typeface="Cambria"/>
            <a:cs typeface="Cambria"/>
          </a:endParaRPr>
        </a:p>
      </dgm:t>
    </dgm:pt>
    <dgm:pt modelId="{DDBE7AAE-1989-1741-A420-91D1B953B54A}" type="sibTrans" cxnId="{F256B609-E971-4E45-A732-630D3B01ABAA}">
      <dgm:prSet/>
      <dgm:spPr/>
      <dgm:t>
        <a:bodyPr/>
        <a:lstStyle/>
        <a:p>
          <a:endParaRPr lang="en-US" sz="1800">
            <a:latin typeface="Cambria"/>
            <a:cs typeface="Cambria"/>
          </a:endParaRPr>
        </a:p>
      </dgm:t>
    </dgm:pt>
    <dgm:pt modelId="{C383A962-046E-BB4E-AF78-D838D6A7440B}">
      <dgm:prSet custT="1"/>
      <dgm:spPr/>
      <dgm:t>
        <a:bodyPr/>
        <a:lstStyle/>
        <a:p>
          <a:pPr rtl="0"/>
          <a:r>
            <a:rPr lang="en-US" sz="1800" dirty="0" smtClean="0">
              <a:latin typeface="Cambria"/>
              <a:cs typeface="Cambria"/>
            </a:rPr>
            <a:t>A natural calamity like flood, heavy snowfall, a severe storm, or </a:t>
          </a:r>
          <a:endParaRPr lang="en-US" sz="1800" dirty="0">
            <a:latin typeface="Cambria"/>
            <a:cs typeface="Cambria"/>
          </a:endParaRPr>
        </a:p>
      </dgm:t>
    </dgm:pt>
    <dgm:pt modelId="{0E092876-AE39-304E-93E6-38F2C5E26A6D}" type="parTrans" cxnId="{6C8596B2-18ED-FB40-9A09-2CC70636ED26}">
      <dgm:prSet/>
      <dgm:spPr/>
      <dgm:t>
        <a:bodyPr/>
        <a:lstStyle/>
        <a:p>
          <a:endParaRPr lang="en-US" sz="1800">
            <a:latin typeface="Cambria"/>
            <a:cs typeface="Cambria"/>
          </a:endParaRPr>
        </a:p>
      </dgm:t>
    </dgm:pt>
    <dgm:pt modelId="{8DD93C57-DBB3-6F48-BCA8-9C09B4413003}" type="sibTrans" cxnId="{6C8596B2-18ED-FB40-9A09-2CC70636ED26}">
      <dgm:prSet/>
      <dgm:spPr/>
      <dgm:t>
        <a:bodyPr/>
        <a:lstStyle/>
        <a:p>
          <a:endParaRPr lang="en-US" sz="1800">
            <a:latin typeface="Cambria"/>
            <a:cs typeface="Cambria"/>
          </a:endParaRPr>
        </a:p>
      </dgm:t>
    </dgm:pt>
    <dgm:pt modelId="{5A7304B6-5B74-AE49-907B-D1B8CBB44631}">
      <dgm:prSet custT="1"/>
      <dgm:spPr/>
      <dgm:t>
        <a:bodyPr/>
        <a:lstStyle/>
        <a:p>
          <a:pPr rtl="0"/>
          <a:r>
            <a:rPr lang="en-US" sz="1800" dirty="0" smtClean="0">
              <a:latin typeface="Cambria"/>
              <a:cs typeface="Cambria"/>
            </a:rPr>
            <a:t>Non-receipt or loss or damage to essential polling materials like voting machine, authentic copy of electoral roll and the like</a:t>
          </a:r>
          <a:endParaRPr lang="en-US" sz="1800" dirty="0">
            <a:latin typeface="Cambria"/>
            <a:cs typeface="Cambria"/>
          </a:endParaRPr>
        </a:p>
      </dgm:t>
    </dgm:pt>
    <dgm:pt modelId="{30F58373-F750-1A4F-9463-10276C81D840}" type="parTrans" cxnId="{FAD4678B-412A-6C40-A782-F6B4734F4537}">
      <dgm:prSet/>
      <dgm:spPr/>
      <dgm:t>
        <a:bodyPr/>
        <a:lstStyle/>
        <a:p>
          <a:endParaRPr lang="en-US" sz="1800">
            <a:latin typeface="Cambria"/>
            <a:cs typeface="Cambria"/>
          </a:endParaRPr>
        </a:p>
      </dgm:t>
    </dgm:pt>
    <dgm:pt modelId="{12B60689-1292-9B4A-813F-46FF1B7A5329}" type="sibTrans" cxnId="{FAD4678B-412A-6C40-A782-F6B4734F4537}">
      <dgm:prSet/>
      <dgm:spPr/>
      <dgm:t>
        <a:bodyPr/>
        <a:lstStyle/>
        <a:p>
          <a:endParaRPr lang="en-US" sz="1800">
            <a:latin typeface="Cambria"/>
            <a:cs typeface="Cambria"/>
          </a:endParaRPr>
        </a:p>
      </dgm:t>
    </dgm:pt>
    <dgm:pt modelId="{3890E5A7-A054-4541-9EE4-EAD770FA8EB9}">
      <dgm:prSet custT="1"/>
      <dgm:spPr/>
      <dgm:t>
        <a:bodyPr/>
        <a:lstStyle/>
        <a:p>
          <a:pPr rtl="0"/>
          <a:r>
            <a:rPr lang="en-US" sz="1800" dirty="0" smtClean="0">
              <a:latin typeface="Cambria"/>
              <a:cs typeface="Cambria"/>
            </a:rPr>
            <a:t>Disturbance of peace at the polling station making it impossible to take the poll, or</a:t>
          </a:r>
          <a:endParaRPr lang="en-US" sz="1800" dirty="0">
            <a:latin typeface="Cambria"/>
            <a:cs typeface="Cambria"/>
          </a:endParaRPr>
        </a:p>
      </dgm:t>
    </dgm:pt>
    <dgm:pt modelId="{951494B4-AFCF-464B-8CBC-382D5D6267F8}" type="parTrans" cxnId="{C82B3220-9ECA-A640-9074-5F5316D09302}">
      <dgm:prSet/>
      <dgm:spPr/>
      <dgm:t>
        <a:bodyPr/>
        <a:lstStyle/>
        <a:p>
          <a:endParaRPr lang="en-US" sz="1800">
            <a:latin typeface="Cambria"/>
            <a:cs typeface="Cambria"/>
          </a:endParaRPr>
        </a:p>
      </dgm:t>
    </dgm:pt>
    <dgm:pt modelId="{B3991AFA-F2EA-574B-AA06-FE30F4A9F79D}" type="sibTrans" cxnId="{C82B3220-9ECA-A640-9074-5F5316D09302}">
      <dgm:prSet/>
      <dgm:spPr/>
      <dgm:t>
        <a:bodyPr/>
        <a:lstStyle/>
        <a:p>
          <a:endParaRPr lang="en-US" sz="1800">
            <a:latin typeface="Cambria"/>
            <a:cs typeface="Cambria"/>
          </a:endParaRPr>
        </a:p>
      </dgm:t>
    </dgm:pt>
    <dgm:pt modelId="{4B2082A0-97B6-1843-BFA8-43BCC98DE7A2}" type="pres">
      <dgm:prSet presAssocID="{56AB0383-0A5D-8E43-89C5-BB0FA0B73F26}" presName="Name0" presStyleCnt="0">
        <dgm:presLayoutVars>
          <dgm:chPref val="1"/>
          <dgm:dir/>
          <dgm:animOne val="branch"/>
          <dgm:animLvl val="lvl"/>
          <dgm:resizeHandles/>
        </dgm:presLayoutVars>
      </dgm:prSet>
      <dgm:spPr/>
      <dgm:t>
        <a:bodyPr/>
        <a:lstStyle/>
        <a:p>
          <a:endParaRPr lang="en-US"/>
        </a:p>
      </dgm:t>
    </dgm:pt>
    <dgm:pt modelId="{6EB8075F-643A-C44F-86A0-BD15902A5F43}" type="pres">
      <dgm:prSet presAssocID="{FB19C3EA-B8AC-7A47-B529-A40FBA2F9F41}" presName="vertOne" presStyleCnt="0"/>
      <dgm:spPr/>
    </dgm:pt>
    <dgm:pt modelId="{2833E134-DCA7-A74E-95FE-C47B0BD38A6A}" type="pres">
      <dgm:prSet presAssocID="{FB19C3EA-B8AC-7A47-B529-A40FBA2F9F41}" presName="txOne" presStyleLbl="node0" presStyleIdx="0" presStyleCnt="1" custScaleY="26292">
        <dgm:presLayoutVars>
          <dgm:chPref val="3"/>
        </dgm:presLayoutVars>
      </dgm:prSet>
      <dgm:spPr/>
      <dgm:t>
        <a:bodyPr/>
        <a:lstStyle/>
        <a:p>
          <a:endParaRPr lang="en-US"/>
        </a:p>
      </dgm:t>
    </dgm:pt>
    <dgm:pt modelId="{F0F75607-134C-BD4E-9443-423D28629A8A}" type="pres">
      <dgm:prSet presAssocID="{FB19C3EA-B8AC-7A47-B529-A40FBA2F9F41}" presName="parTransOne" presStyleCnt="0"/>
      <dgm:spPr/>
    </dgm:pt>
    <dgm:pt modelId="{651A9ECF-C2A4-324B-9A85-646DB12F5225}" type="pres">
      <dgm:prSet presAssocID="{FB19C3EA-B8AC-7A47-B529-A40FBA2F9F41}" presName="horzOne" presStyleCnt="0"/>
      <dgm:spPr/>
    </dgm:pt>
    <dgm:pt modelId="{1B9DE276-2187-C24F-B4B1-E63B34AA9FD4}" type="pres">
      <dgm:prSet presAssocID="{02AFEC6F-42B1-3545-9C23-C21F6A3CEBBA}" presName="vertTwo" presStyleCnt="0"/>
      <dgm:spPr/>
    </dgm:pt>
    <dgm:pt modelId="{DFCF84B7-925A-2245-8EBC-3D8BC090A05C}" type="pres">
      <dgm:prSet presAssocID="{02AFEC6F-42B1-3545-9C23-C21F6A3CEBBA}" presName="txTwo" presStyleLbl="node2" presStyleIdx="0" presStyleCnt="4">
        <dgm:presLayoutVars>
          <dgm:chPref val="3"/>
        </dgm:presLayoutVars>
      </dgm:prSet>
      <dgm:spPr/>
      <dgm:t>
        <a:bodyPr/>
        <a:lstStyle/>
        <a:p>
          <a:endParaRPr lang="en-US"/>
        </a:p>
      </dgm:t>
    </dgm:pt>
    <dgm:pt modelId="{96E3B273-5C58-2D4C-816F-CD449FA64CDE}" type="pres">
      <dgm:prSet presAssocID="{02AFEC6F-42B1-3545-9C23-C21F6A3CEBBA}" presName="horzTwo" presStyleCnt="0"/>
      <dgm:spPr/>
    </dgm:pt>
    <dgm:pt modelId="{600AB30E-D995-8847-87F4-38C8E4D9505B}" type="pres">
      <dgm:prSet presAssocID="{DDBE7AAE-1989-1741-A420-91D1B953B54A}" presName="sibSpaceTwo" presStyleCnt="0"/>
      <dgm:spPr/>
    </dgm:pt>
    <dgm:pt modelId="{AC2BF27D-16AB-2F43-8FC0-7552CCDBF00F}" type="pres">
      <dgm:prSet presAssocID="{C383A962-046E-BB4E-AF78-D838D6A7440B}" presName="vertTwo" presStyleCnt="0"/>
      <dgm:spPr/>
    </dgm:pt>
    <dgm:pt modelId="{36BCD837-3C62-E747-A91B-D987A0C170A3}" type="pres">
      <dgm:prSet presAssocID="{C383A962-046E-BB4E-AF78-D838D6A7440B}" presName="txTwo" presStyleLbl="node2" presStyleIdx="1" presStyleCnt="4">
        <dgm:presLayoutVars>
          <dgm:chPref val="3"/>
        </dgm:presLayoutVars>
      </dgm:prSet>
      <dgm:spPr/>
      <dgm:t>
        <a:bodyPr/>
        <a:lstStyle/>
        <a:p>
          <a:endParaRPr lang="en-US"/>
        </a:p>
      </dgm:t>
    </dgm:pt>
    <dgm:pt modelId="{9B7E9343-1022-0E41-AE56-9787695F8E4A}" type="pres">
      <dgm:prSet presAssocID="{C383A962-046E-BB4E-AF78-D838D6A7440B}" presName="horzTwo" presStyleCnt="0"/>
      <dgm:spPr/>
    </dgm:pt>
    <dgm:pt modelId="{2444C2DF-7848-B643-8691-1403ABC61F6C}" type="pres">
      <dgm:prSet presAssocID="{8DD93C57-DBB3-6F48-BCA8-9C09B4413003}" presName="sibSpaceTwo" presStyleCnt="0"/>
      <dgm:spPr/>
    </dgm:pt>
    <dgm:pt modelId="{A5A5CEDC-94C0-9A46-BA6A-874AA3FD48BF}" type="pres">
      <dgm:prSet presAssocID="{5A7304B6-5B74-AE49-907B-D1B8CBB44631}" presName="vertTwo" presStyleCnt="0"/>
      <dgm:spPr/>
    </dgm:pt>
    <dgm:pt modelId="{1431E629-FD64-E84A-8DFA-97B14FFF52F6}" type="pres">
      <dgm:prSet presAssocID="{5A7304B6-5B74-AE49-907B-D1B8CBB44631}" presName="txTwo" presStyleLbl="node2" presStyleIdx="2" presStyleCnt="4" custScaleY="110460">
        <dgm:presLayoutVars>
          <dgm:chPref val="3"/>
        </dgm:presLayoutVars>
      </dgm:prSet>
      <dgm:spPr/>
      <dgm:t>
        <a:bodyPr/>
        <a:lstStyle/>
        <a:p>
          <a:endParaRPr lang="en-US"/>
        </a:p>
      </dgm:t>
    </dgm:pt>
    <dgm:pt modelId="{6B13B57E-AA80-B145-9A0A-2C6890361D36}" type="pres">
      <dgm:prSet presAssocID="{5A7304B6-5B74-AE49-907B-D1B8CBB44631}" presName="horzTwo" presStyleCnt="0"/>
      <dgm:spPr/>
    </dgm:pt>
    <dgm:pt modelId="{B8913A80-2E1B-C744-B327-D4354B48E31A}" type="pres">
      <dgm:prSet presAssocID="{12B60689-1292-9B4A-813F-46FF1B7A5329}" presName="sibSpaceTwo" presStyleCnt="0"/>
      <dgm:spPr/>
    </dgm:pt>
    <dgm:pt modelId="{E6BA2252-CB18-F144-A041-E257C5300B83}" type="pres">
      <dgm:prSet presAssocID="{3890E5A7-A054-4541-9EE4-EAD770FA8EB9}" presName="vertTwo" presStyleCnt="0"/>
      <dgm:spPr/>
    </dgm:pt>
    <dgm:pt modelId="{475FF3E7-ADA9-704C-8453-F3976484CF18}" type="pres">
      <dgm:prSet presAssocID="{3890E5A7-A054-4541-9EE4-EAD770FA8EB9}" presName="txTwo" presStyleLbl="node2" presStyleIdx="3" presStyleCnt="4">
        <dgm:presLayoutVars>
          <dgm:chPref val="3"/>
        </dgm:presLayoutVars>
      </dgm:prSet>
      <dgm:spPr/>
      <dgm:t>
        <a:bodyPr/>
        <a:lstStyle/>
        <a:p>
          <a:endParaRPr lang="en-US"/>
        </a:p>
      </dgm:t>
    </dgm:pt>
    <dgm:pt modelId="{92BBE16D-2A2F-FC40-B1ED-0BCEABD52260}" type="pres">
      <dgm:prSet presAssocID="{3890E5A7-A054-4541-9EE4-EAD770FA8EB9}" presName="horzTwo" presStyleCnt="0"/>
      <dgm:spPr/>
    </dgm:pt>
  </dgm:ptLst>
  <dgm:cxnLst>
    <dgm:cxn modelId="{8F2FDCF0-4BAD-4BB7-AE1F-548C9B71270C}" type="presOf" srcId="{3890E5A7-A054-4541-9EE4-EAD770FA8EB9}" destId="{475FF3E7-ADA9-704C-8453-F3976484CF18}" srcOrd="0" destOrd="0" presId="urn:microsoft.com/office/officeart/2005/8/layout/hierarchy4"/>
    <dgm:cxn modelId="{C82B3220-9ECA-A640-9074-5F5316D09302}" srcId="{FB19C3EA-B8AC-7A47-B529-A40FBA2F9F41}" destId="{3890E5A7-A054-4541-9EE4-EAD770FA8EB9}" srcOrd="3" destOrd="0" parTransId="{951494B4-AFCF-464B-8CBC-382D5D6267F8}" sibTransId="{B3991AFA-F2EA-574B-AA06-FE30F4A9F79D}"/>
    <dgm:cxn modelId="{CA6F599D-8948-44AB-831E-C9B4922F4003}" type="presOf" srcId="{5A7304B6-5B74-AE49-907B-D1B8CBB44631}" destId="{1431E629-FD64-E84A-8DFA-97B14FFF52F6}" srcOrd="0" destOrd="0" presId="urn:microsoft.com/office/officeart/2005/8/layout/hierarchy4"/>
    <dgm:cxn modelId="{6C8596B2-18ED-FB40-9A09-2CC70636ED26}" srcId="{FB19C3EA-B8AC-7A47-B529-A40FBA2F9F41}" destId="{C383A962-046E-BB4E-AF78-D838D6A7440B}" srcOrd="1" destOrd="0" parTransId="{0E092876-AE39-304E-93E6-38F2C5E26A6D}" sibTransId="{8DD93C57-DBB3-6F48-BCA8-9C09B4413003}"/>
    <dgm:cxn modelId="{8221CC2D-9C4B-4B73-9346-7B9AE735C992}" type="presOf" srcId="{02AFEC6F-42B1-3545-9C23-C21F6A3CEBBA}" destId="{DFCF84B7-925A-2245-8EBC-3D8BC090A05C}" srcOrd="0" destOrd="0" presId="urn:microsoft.com/office/officeart/2005/8/layout/hierarchy4"/>
    <dgm:cxn modelId="{A441BFA4-E10B-4743-81FF-E8045BC262B4}" type="presOf" srcId="{FB19C3EA-B8AC-7A47-B529-A40FBA2F9F41}" destId="{2833E134-DCA7-A74E-95FE-C47B0BD38A6A}" srcOrd="0" destOrd="0" presId="urn:microsoft.com/office/officeart/2005/8/layout/hierarchy4"/>
    <dgm:cxn modelId="{EBBCB406-6FB1-4FEA-82EB-14B27EEB9030}" type="presOf" srcId="{56AB0383-0A5D-8E43-89C5-BB0FA0B73F26}" destId="{4B2082A0-97B6-1843-BFA8-43BCC98DE7A2}" srcOrd="0" destOrd="0" presId="urn:microsoft.com/office/officeart/2005/8/layout/hierarchy4"/>
    <dgm:cxn modelId="{FAD4678B-412A-6C40-A782-F6B4734F4537}" srcId="{FB19C3EA-B8AC-7A47-B529-A40FBA2F9F41}" destId="{5A7304B6-5B74-AE49-907B-D1B8CBB44631}" srcOrd="2" destOrd="0" parTransId="{30F58373-F750-1A4F-9463-10276C81D840}" sibTransId="{12B60689-1292-9B4A-813F-46FF1B7A5329}"/>
    <dgm:cxn modelId="{F256B609-E971-4E45-A732-630D3B01ABAA}" srcId="{FB19C3EA-B8AC-7A47-B529-A40FBA2F9F41}" destId="{02AFEC6F-42B1-3545-9C23-C21F6A3CEBBA}" srcOrd="0" destOrd="0" parTransId="{56DA945B-059B-2F49-A411-240B9ED3690E}" sibTransId="{DDBE7AAE-1989-1741-A420-91D1B953B54A}"/>
    <dgm:cxn modelId="{70806C75-4039-9445-8301-BC497CAC0BCF}" srcId="{56AB0383-0A5D-8E43-89C5-BB0FA0B73F26}" destId="{FB19C3EA-B8AC-7A47-B529-A40FBA2F9F41}" srcOrd="0" destOrd="0" parTransId="{704A241B-40DE-2543-8162-FF1A3282FA3D}" sibTransId="{D01D8C1C-D96E-7841-941D-0856B36DD5BA}"/>
    <dgm:cxn modelId="{00A986EB-E85B-4AB6-A2FB-CE1A114286EF}" type="presOf" srcId="{C383A962-046E-BB4E-AF78-D838D6A7440B}" destId="{36BCD837-3C62-E747-A91B-D987A0C170A3}" srcOrd="0" destOrd="0" presId="urn:microsoft.com/office/officeart/2005/8/layout/hierarchy4"/>
    <dgm:cxn modelId="{D7CD307F-81C1-4A21-B374-0601CD3E8535}" type="presParOf" srcId="{4B2082A0-97B6-1843-BFA8-43BCC98DE7A2}" destId="{6EB8075F-643A-C44F-86A0-BD15902A5F43}" srcOrd="0" destOrd="0" presId="urn:microsoft.com/office/officeart/2005/8/layout/hierarchy4"/>
    <dgm:cxn modelId="{5D3E3FE6-EEF2-46D7-A985-682AEE9AFF47}" type="presParOf" srcId="{6EB8075F-643A-C44F-86A0-BD15902A5F43}" destId="{2833E134-DCA7-A74E-95FE-C47B0BD38A6A}" srcOrd="0" destOrd="0" presId="urn:microsoft.com/office/officeart/2005/8/layout/hierarchy4"/>
    <dgm:cxn modelId="{A891470C-B624-427A-9209-3389A15945FA}" type="presParOf" srcId="{6EB8075F-643A-C44F-86A0-BD15902A5F43}" destId="{F0F75607-134C-BD4E-9443-423D28629A8A}" srcOrd="1" destOrd="0" presId="urn:microsoft.com/office/officeart/2005/8/layout/hierarchy4"/>
    <dgm:cxn modelId="{E03B9643-C813-470E-8FCB-4BE4E85C8388}" type="presParOf" srcId="{6EB8075F-643A-C44F-86A0-BD15902A5F43}" destId="{651A9ECF-C2A4-324B-9A85-646DB12F5225}" srcOrd="2" destOrd="0" presId="urn:microsoft.com/office/officeart/2005/8/layout/hierarchy4"/>
    <dgm:cxn modelId="{5917B34E-F429-4E59-9EA7-2A6C3EE34023}" type="presParOf" srcId="{651A9ECF-C2A4-324B-9A85-646DB12F5225}" destId="{1B9DE276-2187-C24F-B4B1-E63B34AA9FD4}" srcOrd="0" destOrd="0" presId="urn:microsoft.com/office/officeart/2005/8/layout/hierarchy4"/>
    <dgm:cxn modelId="{9FBF21CE-B414-43A2-8FDD-E81A500A2017}" type="presParOf" srcId="{1B9DE276-2187-C24F-B4B1-E63B34AA9FD4}" destId="{DFCF84B7-925A-2245-8EBC-3D8BC090A05C}" srcOrd="0" destOrd="0" presId="urn:microsoft.com/office/officeart/2005/8/layout/hierarchy4"/>
    <dgm:cxn modelId="{37E7A002-2F95-45D3-B9D0-AEF9357E117D}" type="presParOf" srcId="{1B9DE276-2187-C24F-B4B1-E63B34AA9FD4}" destId="{96E3B273-5C58-2D4C-816F-CD449FA64CDE}" srcOrd="1" destOrd="0" presId="urn:microsoft.com/office/officeart/2005/8/layout/hierarchy4"/>
    <dgm:cxn modelId="{3272253F-9907-4E6D-839E-BBFCA6DD0E32}" type="presParOf" srcId="{651A9ECF-C2A4-324B-9A85-646DB12F5225}" destId="{600AB30E-D995-8847-87F4-38C8E4D9505B}" srcOrd="1" destOrd="0" presId="urn:microsoft.com/office/officeart/2005/8/layout/hierarchy4"/>
    <dgm:cxn modelId="{E2341FCE-F3B4-406A-9F7B-EA3F9FCD7658}" type="presParOf" srcId="{651A9ECF-C2A4-324B-9A85-646DB12F5225}" destId="{AC2BF27D-16AB-2F43-8FC0-7552CCDBF00F}" srcOrd="2" destOrd="0" presId="urn:microsoft.com/office/officeart/2005/8/layout/hierarchy4"/>
    <dgm:cxn modelId="{3AF4467A-575A-4A93-9FE3-D4C6CE2A0963}" type="presParOf" srcId="{AC2BF27D-16AB-2F43-8FC0-7552CCDBF00F}" destId="{36BCD837-3C62-E747-A91B-D987A0C170A3}" srcOrd="0" destOrd="0" presId="urn:microsoft.com/office/officeart/2005/8/layout/hierarchy4"/>
    <dgm:cxn modelId="{90432C9B-EF59-4AE2-B668-4656F997D7FC}" type="presParOf" srcId="{AC2BF27D-16AB-2F43-8FC0-7552CCDBF00F}" destId="{9B7E9343-1022-0E41-AE56-9787695F8E4A}" srcOrd="1" destOrd="0" presId="urn:microsoft.com/office/officeart/2005/8/layout/hierarchy4"/>
    <dgm:cxn modelId="{1A5F6DAD-BB05-49D9-9EC6-9FB828274A03}" type="presParOf" srcId="{651A9ECF-C2A4-324B-9A85-646DB12F5225}" destId="{2444C2DF-7848-B643-8691-1403ABC61F6C}" srcOrd="3" destOrd="0" presId="urn:microsoft.com/office/officeart/2005/8/layout/hierarchy4"/>
    <dgm:cxn modelId="{04959C6E-3235-4E4B-9665-4461D8716040}" type="presParOf" srcId="{651A9ECF-C2A4-324B-9A85-646DB12F5225}" destId="{A5A5CEDC-94C0-9A46-BA6A-874AA3FD48BF}" srcOrd="4" destOrd="0" presId="urn:microsoft.com/office/officeart/2005/8/layout/hierarchy4"/>
    <dgm:cxn modelId="{5B86A818-B271-492D-B3C8-E7AB872823A3}" type="presParOf" srcId="{A5A5CEDC-94C0-9A46-BA6A-874AA3FD48BF}" destId="{1431E629-FD64-E84A-8DFA-97B14FFF52F6}" srcOrd="0" destOrd="0" presId="urn:microsoft.com/office/officeart/2005/8/layout/hierarchy4"/>
    <dgm:cxn modelId="{22E30C9E-4022-400C-B56A-55571F1D2EC8}" type="presParOf" srcId="{A5A5CEDC-94C0-9A46-BA6A-874AA3FD48BF}" destId="{6B13B57E-AA80-B145-9A0A-2C6890361D36}" srcOrd="1" destOrd="0" presId="urn:microsoft.com/office/officeart/2005/8/layout/hierarchy4"/>
    <dgm:cxn modelId="{A48F52DB-AA4A-40EC-8583-43D45D59DFC3}" type="presParOf" srcId="{651A9ECF-C2A4-324B-9A85-646DB12F5225}" destId="{B8913A80-2E1B-C744-B327-D4354B48E31A}" srcOrd="5" destOrd="0" presId="urn:microsoft.com/office/officeart/2005/8/layout/hierarchy4"/>
    <dgm:cxn modelId="{D1A33CE1-6574-47DD-BBC3-C14D586DD07E}" type="presParOf" srcId="{651A9ECF-C2A4-324B-9A85-646DB12F5225}" destId="{E6BA2252-CB18-F144-A041-E257C5300B83}" srcOrd="6" destOrd="0" presId="urn:microsoft.com/office/officeart/2005/8/layout/hierarchy4"/>
    <dgm:cxn modelId="{2ED44BC1-5A46-4F91-A77D-87A8DD8E9037}" type="presParOf" srcId="{E6BA2252-CB18-F144-A041-E257C5300B83}" destId="{475FF3E7-ADA9-704C-8453-F3976484CF18}" srcOrd="0" destOrd="0" presId="urn:microsoft.com/office/officeart/2005/8/layout/hierarchy4"/>
    <dgm:cxn modelId="{E75CEFFB-0899-40C9-A647-41B743FC898D}" type="presParOf" srcId="{E6BA2252-CB18-F144-A041-E257C5300B83}" destId="{92BBE16D-2A2F-FC40-B1ED-0BCEABD5226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5B2B08A9-C2E5-5747-8F0A-9BBFABCF7128}"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C87659BF-7E60-624D-AF18-DDD0B7ED9767}">
      <dgm:prSet custT="1"/>
      <dgm:spPr/>
      <dgm:t>
        <a:bodyPr/>
        <a:lstStyle/>
        <a:p>
          <a:pPr rtl="0"/>
          <a:r>
            <a:rPr lang="en-US" sz="1800" b="1" dirty="0" smtClean="0">
              <a:latin typeface="Cambria"/>
              <a:cs typeface="Cambria"/>
            </a:rPr>
            <a:t>The Presiding Officer is empowered to adjourn the poll</a:t>
          </a:r>
          <a:endParaRPr lang="en-US" sz="1800" dirty="0">
            <a:latin typeface="Cambria"/>
            <a:cs typeface="Cambria"/>
          </a:endParaRPr>
        </a:p>
      </dgm:t>
    </dgm:pt>
    <dgm:pt modelId="{67FFCF24-74EF-DB4D-81C5-694DF55F15C1}" type="parTrans" cxnId="{6FE80699-D0AF-D04F-B7F1-83AF8F504588}">
      <dgm:prSet/>
      <dgm:spPr/>
      <dgm:t>
        <a:bodyPr/>
        <a:lstStyle/>
        <a:p>
          <a:endParaRPr lang="en-US" sz="1800">
            <a:latin typeface="Cambria"/>
            <a:cs typeface="Cambria"/>
          </a:endParaRPr>
        </a:p>
      </dgm:t>
    </dgm:pt>
    <dgm:pt modelId="{5CE4C5A1-0E2B-B249-8DA0-0E544D917495}" type="sibTrans" cxnId="{6FE80699-D0AF-D04F-B7F1-83AF8F504588}">
      <dgm:prSet/>
      <dgm:spPr/>
      <dgm:t>
        <a:bodyPr/>
        <a:lstStyle/>
        <a:p>
          <a:endParaRPr lang="en-US" sz="1800">
            <a:latin typeface="Cambria"/>
            <a:cs typeface="Cambria"/>
          </a:endParaRPr>
        </a:p>
      </dgm:t>
    </dgm:pt>
    <dgm:pt modelId="{CCAD65F9-604D-7A40-8C0F-54071E81F49B}">
      <dgm:prSet custT="1"/>
      <dgm:spPr/>
      <dgm:t>
        <a:bodyPr/>
        <a:lstStyle/>
        <a:p>
          <a:pPr rtl="0"/>
          <a:r>
            <a:rPr lang="en-US" sz="1800" dirty="0" smtClean="0">
              <a:latin typeface="Cambria"/>
              <a:cs typeface="Cambria"/>
            </a:rPr>
            <a:t>If there is a riot or any attempt of open violence, police force to be used to control and if cannot be controlled and impossible to continue the poll, you should adjourn the poll.</a:t>
          </a:r>
          <a:endParaRPr lang="en-US" sz="1800" dirty="0">
            <a:latin typeface="Cambria"/>
            <a:cs typeface="Cambria"/>
          </a:endParaRPr>
        </a:p>
      </dgm:t>
    </dgm:pt>
    <dgm:pt modelId="{B81B6637-386E-0548-A8E9-6AED11B962C5}" type="parTrans" cxnId="{82E22582-1F2A-0746-A1BB-A0FEF6968F84}">
      <dgm:prSet/>
      <dgm:spPr/>
      <dgm:t>
        <a:bodyPr/>
        <a:lstStyle/>
        <a:p>
          <a:endParaRPr lang="en-US" sz="1800">
            <a:latin typeface="Cambria"/>
            <a:cs typeface="Cambria"/>
          </a:endParaRPr>
        </a:p>
      </dgm:t>
    </dgm:pt>
    <dgm:pt modelId="{3FE18159-2AB3-D84E-809A-D7DF192EE180}" type="sibTrans" cxnId="{82E22582-1F2A-0746-A1BB-A0FEF6968F84}">
      <dgm:prSet/>
      <dgm:spPr/>
      <dgm:t>
        <a:bodyPr/>
        <a:lstStyle/>
        <a:p>
          <a:endParaRPr lang="en-US" sz="1800">
            <a:latin typeface="Cambria"/>
            <a:cs typeface="Cambria"/>
          </a:endParaRPr>
        </a:p>
      </dgm:t>
    </dgm:pt>
    <dgm:pt modelId="{4C1B5EDE-87C7-0B4D-BCD6-641F10F8A69F}">
      <dgm:prSet custT="1"/>
      <dgm:spPr/>
      <dgm:t>
        <a:bodyPr/>
        <a:lstStyle/>
        <a:p>
          <a:pPr rtl="0"/>
          <a:r>
            <a:rPr lang="en-US" sz="1800" dirty="0" smtClean="0">
              <a:latin typeface="Cambria"/>
              <a:cs typeface="Cambria"/>
            </a:rPr>
            <a:t>A passing shower of rain or strong wind would not normally be a sufficient cause for adjournment of poll. </a:t>
          </a:r>
          <a:endParaRPr lang="en-US" sz="1800" dirty="0">
            <a:latin typeface="Cambria"/>
            <a:cs typeface="Cambria"/>
          </a:endParaRPr>
        </a:p>
      </dgm:t>
    </dgm:pt>
    <dgm:pt modelId="{3175D6C1-D005-8A47-93AF-F860D5B7AC85}" type="parTrans" cxnId="{4BC7081B-92EE-0842-8467-2740F2CC010C}">
      <dgm:prSet/>
      <dgm:spPr/>
      <dgm:t>
        <a:bodyPr/>
        <a:lstStyle/>
        <a:p>
          <a:endParaRPr lang="en-US" sz="1800">
            <a:latin typeface="Cambria"/>
            <a:cs typeface="Cambria"/>
          </a:endParaRPr>
        </a:p>
      </dgm:t>
    </dgm:pt>
    <dgm:pt modelId="{E9D9A31F-BEF9-2F4D-9C23-BD1C034B30D7}" type="sibTrans" cxnId="{4BC7081B-92EE-0842-8467-2740F2CC010C}">
      <dgm:prSet/>
      <dgm:spPr/>
      <dgm:t>
        <a:bodyPr/>
        <a:lstStyle/>
        <a:p>
          <a:endParaRPr lang="en-US" sz="1800">
            <a:latin typeface="Cambria"/>
            <a:cs typeface="Cambria"/>
          </a:endParaRPr>
        </a:p>
      </dgm:t>
    </dgm:pt>
    <dgm:pt modelId="{9F3D89B2-A426-444A-B23E-0FB643FFECBD}">
      <dgm:prSet custT="1"/>
      <dgm:spPr/>
      <dgm:t>
        <a:bodyPr/>
        <a:lstStyle/>
        <a:p>
          <a:pPr rtl="0"/>
          <a:r>
            <a:rPr lang="en-US" sz="1800" dirty="0" smtClean="0">
              <a:latin typeface="Cambria"/>
              <a:cs typeface="Cambria"/>
            </a:rPr>
            <a:t>The Commission has decided that an adjourned poll may be ordered at the polling stations where polling fails to start within two hours of the time scheduled for the commencement of poll. </a:t>
          </a:r>
          <a:endParaRPr lang="en-US" sz="1800" dirty="0">
            <a:latin typeface="Cambria"/>
            <a:cs typeface="Cambria"/>
          </a:endParaRPr>
        </a:p>
      </dgm:t>
    </dgm:pt>
    <dgm:pt modelId="{124567D4-B7AC-4041-9877-B6C4B7000C80}" type="parTrans" cxnId="{0D08C28A-8655-4741-BC87-A7B59970EBC9}">
      <dgm:prSet/>
      <dgm:spPr/>
      <dgm:t>
        <a:bodyPr/>
        <a:lstStyle/>
        <a:p>
          <a:endParaRPr lang="en-US" sz="1800">
            <a:latin typeface="Cambria"/>
            <a:cs typeface="Cambria"/>
          </a:endParaRPr>
        </a:p>
      </dgm:t>
    </dgm:pt>
    <dgm:pt modelId="{30F9C14D-A490-0A4B-92F2-6DD07B5AA282}" type="sibTrans" cxnId="{0D08C28A-8655-4741-BC87-A7B59970EBC9}">
      <dgm:prSet/>
      <dgm:spPr/>
      <dgm:t>
        <a:bodyPr/>
        <a:lstStyle/>
        <a:p>
          <a:endParaRPr lang="en-US" sz="1800">
            <a:latin typeface="Cambria"/>
            <a:cs typeface="Cambria"/>
          </a:endParaRPr>
        </a:p>
      </dgm:t>
    </dgm:pt>
    <dgm:pt modelId="{BA153AC7-A58D-B44C-9522-D83356F89747}">
      <dgm:prSet custT="1"/>
      <dgm:spPr/>
      <dgm:t>
        <a:bodyPr/>
        <a:lstStyle/>
        <a:p>
          <a:pPr rtl="0"/>
          <a:r>
            <a:rPr lang="en-US" sz="1800" dirty="0" smtClean="0">
              <a:latin typeface="Cambria"/>
              <a:cs typeface="Cambria"/>
            </a:rPr>
            <a:t>In case of adjournment of poll, you must report immediately the full facts to the Returning Officer</a:t>
          </a:r>
          <a:endParaRPr lang="en-US" sz="1800" dirty="0">
            <a:latin typeface="Cambria"/>
            <a:cs typeface="Cambria"/>
          </a:endParaRPr>
        </a:p>
      </dgm:t>
    </dgm:pt>
    <dgm:pt modelId="{F244D281-6835-F04C-8150-F13AB7FDD05C}" type="parTrans" cxnId="{547BBFEA-290B-644F-9AAE-124A923C40F9}">
      <dgm:prSet/>
      <dgm:spPr/>
      <dgm:t>
        <a:bodyPr/>
        <a:lstStyle/>
        <a:p>
          <a:endParaRPr lang="en-US" sz="1800">
            <a:latin typeface="Cambria"/>
            <a:cs typeface="Cambria"/>
          </a:endParaRPr>
        </a:p>
      </dgm:t>
    </dgm:pt>
    <dgm:pt modelId="{EDF914E1-43FA-E341-8646-BD8BF3C9A678}" type="sibTrans" cxnId="{547BBFEA-290B-644F-9AAE-124A923C40F9}">
      <dgm:prSet/>
      <dgm:spPr/>
      <dgm:t>
        <a:bodyPr/>
        <a:lstStyle/>
        <a:p>
          <a:endParaRPr lang="en-US" sz="1800">
            <a:latin typeface="Cambria"/>
            <a:cs typeface="Cambria"/>
          </a:endParaRPr>
        </a:p>
      </dgm:t>
    </dgm:pt>
    <dgm:pt modelId="{BF352A1B-EED2-D746-94DE-9D21EFB2477A}" type="pres">
      <dgm:prSet presAssocID="{5B2B08A9-C2E5-5747-8F0A-9BBFABCF7128}" presName="Name0" presStyleCnt="0">
        <dgm:presLayoutVars>
          <dgm:chPref val="1"/>
          <dgm:dir/>
          <dgm:animOne val="branch"/>
          <dgm:animLvl val="lvl"/>
          <dgm:resizeHandles/>
        </dgm:presLayoutVars>
      </dgm:prSet>
      <dgm:spPr/>
      <dgm:t>
        <a:bodyPr/>
        <a:lstStyle/>
        <a:p>
          <a:endParaRPr lang="en-US"/>
        </a:p>
      </dgm:t>
    </dgm:pt>
    <dgm:pt modelId="{862E6390-82E9-1044-AF96-D0116C62C5B7}" type="pres">
      <dgm:prSet presAssocID="{C87659BF-7E60-624D-AF18-DDD0B7ED9767}" presName="vertOne" presStyleCnt="0"/>
      <dgm:spPr/>
    </dgm:pt>
    <dgm:pt modelId="{0A756829-E4D2-3A4B-B73E-F66D78064C37}" type="pres">
      <dgm:prSet presAssocID="{C87659BF-7E60-624D-AF18-DDD0B7ED9767}" presName="txOne" presStyleLbl="node0" presStyleIdx="0" presStyleCnt="1" custScaleY="18525">
        <dgm:presLayoutVars>
          <dgm:chPref val="3"/>
        </dgm:presLayoutVars>
      </dgm:prSet>
      <dgm:spPr/>
      <dgm:t>
        <a:bodyPr/>
        <a:lstStyle/>
        <a:p>
          <a:endParaRPr lang="en-US"/>
        </a:p>
      </dgm:t>
    </dgm:pt>
    <dgm:pt modelId="{C1817C01-D55C-274B-A587-150D0035896F}" type="pres">
      <dgm:prSet presAssocID="{C87659BF-7E60-624D-AF18-DDD0B7ED9767}" presName="parTransOne" presStyleCnt="0"/>
      <dgm:spPr/>
    </dgm:pt>
    <dgm:pt modelId="{9CA2093B-0D9F-F140-8192-353BD7C1FC66}" type="pres">
      <dgm:prSet presAssocID="{C87659BF-7E60-624D-AF18-DDD0B7ED9767}" presName="horzOne" presStyleCnt="0"/>
      <dgm:spPr/>
    </dgm:pt>
    <dgm:pt modelId="{4C657B49-D30D-9A4F-BDFE-D82700845C43}" type="pres">
      <dgm:prSet presAssocID="{CCAD65F9-604D-7A40-8C0F-54071E81F49B}" presName="vertTwo" presStyleCnt="0"/>
      <dgm:spPr/>
    </dgm:pt>
    <dgm:pt modelId="{82605AD2-81ED-AA42-BB08-B4BFCCC33EB3}" type="pres">
      <dgm:prSet presAssocID="{CCAD65F9-604D-7A40-8C0F-54071E81F49B}" presName="txTwo" presStyleLbl="node2" presStyleIdx="0" presStyleCnt="4">
        <dgm:presLayoutVars>
          <dgm:chPref val="3"/>
        </dgm:presLayoutVars>
      </dgm:prSet>
      <dgm:spPr/>
      <dgm:t>
        <a:bodyPr/>
        <a:lstStyle/>
        <a:p>
          <a:endParaRPr lang="en-US"/>
        </a:p>
      </dgm:t>
    </dgm:pt>
    <dgm:pt modelId="{FE4EF6F5-FE44-7849-B33D-9C193172AF74}" type="pres">
      <dgm:prSet presAssocID="{CCAD65F9-604D-7A40-8C0F-54071E81F49B}" presName="horzTwo" presStyleCnt="0"/>
      <dgm:spPr/>
    </dgm:pt>
    <dgm:pt modelId="{44CC4679-0ED8-6849-8A21-FD580B2786BB}" type="pres">
      <dgm:prSet presAssocID="{3FE18159-2AB3-D84E-809A-D7DF192EE180}" presName="sibSpaceTwo" presStyleCnt="0"/>
      <dgm:spPr/>
    </dgm:pt>
    <dgm:pt modelId="{33353305-4BEB-C14E-B206-561080A01113}" type="pres">
      <dgm:prSet presAssocID="{4C1B5EDE-87C7-0B4D-BCD6-641F10F8A69F}" presName="vertTwo" presStyleCnt="0"/>
      <dgm:spPr/>
    </dgm:pt>
    <dgm:pt modelId="{4FA818D8-CAC3-8843-817C-E6BAC4B07637}" type="pres">
      <dgm:prSet presAssocID="{4C1B5EDE-87C7-0B4D-BCD6-641F10F8A69F}" presName="txTwo" presStyleLbl="node2" presStyleIdx="1" presStyleCnt="4">
        <dgm:presLayoutVars>
          <dgm:chPref val="3"/>
        </dgm:presLayoutVars>
      </dgm:prSet>
      <dgm:spPr/>
      <dgm:t>
        <a:bodyPr/>
        <a:lstStyle/>
        <a:p>
          <a:endParaRPr lang="en-US"/>
        </a:p>
      </dgm:t>
    </dgm:pt>
    <dgm:pt modelId="{B0367C8B-4106-C746-BE74-499FE8FF6BEF}" type="pres">
      <dgm:prSet presAssocID="{4C1B5EDE-87C7-0B4D-BCD6-641F10F8A69F}" presName="horzTwo" presStyleCnt="0"/>
      <dgm:spPr/>
    </dgm:pt>
    <dgm:pt modelId="{4A9EE48D-5480-8C4F-AE57-EB7407B520BE}" type="pres">
      <dgm:prSet presAssocID="{E9D9A31F-BEF9-2F4D-9C23-BD1C034B30D7}" presName="sibSpaceTwo" presStyleCnt="0"/>
      <dgm:spPr/>
    </dgm:pt>
    <dgm:pt modelId="{6D4335AD-1251-654E-88CA-DB7B439B63D3}" type="pres">
      <dgm:prSet presAssocID="{9F3D89B2-A426-444A-B23E-0FB643FFECBD}" presName="vertTwo" presStyleCnt="0"/>
      <dgm:spPr/>
    </dgm:pt>
    <dgm:pt modelId="{3C15F649-4120-8246-B3BF-287D600D2634}" type="pres">
      <dgm:prSet presAssocID="{9F3D89B2-A426-444A-B23E-0FB643FFECBD}" presName="txTwo" presStyleLbl="node2" presStyleIdx="2" presStyleCnt="4">
        <dgm:presLayoutVars>
          <dgm:chPref val="3"/>
        </dgm:presLayoutVars>
      </dgm:prSet>
      <dgm:spPr/>
      <dgm:t>
        <a:bodyPr/>
        <a:lstStyle/>
        <a:p>
          <a:endParaRPr lang="en-US"/>
        </a:p>
      </dgm:t>
    </dgm:pt>
    <dgm:pt modelId="{65A562F1-9593-964E-90DB-7EEA71ED1648}" type="pres">
      <dgm:prSet presAssocID="{9F3D89B2-A426-444A-B23E-0FB643FFECBD}" presName="horzTwo" presStyleCnt="0"/>
      <dgm:spPr/>
    </dgm:pt>
    <dgm:pt modelId="{AFEBB632-1922-CC42-990D-5E3318652FA6}" type="pres">
      <dgm:prSet presAssocID="{30F9C14D-A490-0A4B-92F2-6DD07B5AA282}" presName="sibSpaceTwo" presStyleCnt="0"/>
      <dgm:spPr/>
    </dgm:pt>
    <dgm:pt modelId="{BD7DA933-171D-314F-A69F-56F451892E05}" type="pres">
      <dgm:prSet presAssocID="{BA153AC7-A58D-B44C-9522-D83356F89747}" presName="vertTwo" presStyleCnt="0"/>
      <dgm:spPr/>
    </dgm:pt>
    <dgm:pt modelId="{64EE9C13-D068-954D-B817-240086B5096F}" type="pres">
      <dgm:prSet presAssocID="{BA153AC7-A58D-B44C-9522-D83356F89747}" presName="txTwo" presStyleLbl="node2" presStyleIdx="3" presStyleCnt="4">
        <dgm:presLayoutVars>
          <dgm:chPref val="3"/>
        </dgm:presLayoutVars>
      </dgm:prSet>
      <dgm:spPr/>
      <dgm:t>
        <a:bodyPr/>
        <a:lstStyle/>
        <a:p>
          <a:endParaRPr lang="en-US"/>
        </a:p>
      </dgm:t>
    </dgm:pt>
    <dgm:pt modelId="{D98741AC-7AD2-FE4C-965C-4804E9E916B2}" type="pres">
      <dgm:prSet presAssocID="{BA153AC7-A58D-B44C-9522-D83356F89747}" presName="horzTwo" presStyleCnt="0"/>
      <dgm:spPr/>
    </dgm:pt>
  </dgm:ptLst>
  <dgm:cxnLst>
    <dgm:cxn modelId="{C84EE1C0-865D-455C-A55F-182BF9D3A7F7}" type="presOf" srcId="{CCAD65F9-604D-7A40-8C0F-54071E81F49B}" destId="{82605AD2-81ED-AA42-BB08-B4BFCCC33EB3}" srcOrd="0" destOrd="0" presId="urn:microsoft.com/office/officeart/2005/8/layout/hierarchy4"/>
    <dgm:cxn modelId="{82E22582-1F2A-0746-A1BB-A0FEF6968F84}" srcId="{C87659BF-7E60-624D-AF18-DDD0B7ED9767}" destId="{CCAD65F9-604D-7A40-8C0F-54071E81F49B}" srcOrd="0" destOrd="0" parTransId="{B81B6637-386E-0548-A8E9-6AED11B962C5}" sibTransId="{3FE18159-2AB3-D84E-809A-D7DF192EE180}"/>
    <dgm:cxn modelId="{6FE80699-D0AF-D04F-B7F1-83AF8F504588}" srcId="{5B2B08A9-C2E5-5747-8F0A-9BBFABCF7128}" destId="{C87659BF-7E60-624D-AF18-DDD0B7ED9767}" srcOrd="0" destOrd="0" parTransId="{67FFCF24-74EF-DB4D-81C5-694DF55F15C1}" sibTransId="{5CE4C5A1-0E2B-B249-8DA0-0E544D917495}"/>
    <dgm:cxn modelId="{C4628DDD-EA01-47D5-A4BC-3DEC7287C49A}" type="presOf" srcId="{4C1B5EDE-87C7-0B4D-BCD6-641F10F8A69F}" destId="{4FA818D8-CAC3-8843-817C-E6BAC4B07637}" srcOrd="0" destOrd="0" presId="urn:microsoft.com/office/officeart/2005/8/layout/hierarchy4"/>
    <dgm:cxn modelId="{547BBFEA-290B-644F-9AAE-124A923C40F9}" srcId="{C87659BF-7E60-624D-AF18-DDD0B7ED9767}" destId="{BA153AC7-A58D-B44C-9522-D83356F89747}" srcOrd="3" destOrd="0" parTransId="{F244D281-6835-F04C-8150-F13AB7FDD05C}" sibTransId="{EDF914E1-43FA-E341-8646-BD8BF3C9A678}"/>
    <dgm:cxn modelId="{0D08C28A-8655-4741-BC87-A7B59970EBC9}" srcId="{C87659BF-7E60-624D-AF18-DDD0B7ED9767}" destId="{9F3D89B2-A426-444A-B23E-0FB643FFECBD}" srcOrd="2" destOrd="0" parTransId="{124567D4-B7AC-4041-9877-B6C4B7000C80}" sibTransId="{30F9C14D-A490-0A4B-92F2-6DD07B5AA282}"/>
    <dgm:cxn modelId="{13ACE0EE-DDF0-4B6B-ABC7-1029F1C9A82F}" type="presOf" srcId="{BA153AC7-A58D-B44C-9522-D83356F89747}" destId="{64EE9C13-D068-954D-B817-240086B5096F}" srcOrd="0" destOrd="0" presId="urn:microsoft.com/office/officeart/2005/8/layout/hierarchy4"/>
    <dgm:cxn modelId="{D59F1440-F463-418E-8FAC-9D44A9EF65A0}" type="presOf" srcId="{5B2B08A9-C2E5-5747-8F0A-9BBFABCF7128}" destId="{BF352A1B-EED2-D746-94DE-9D21EFB2477A}" srcOrd="0" destOrd="0" presId="urn:microsoft.com/office/officeart/2005/8/layout/hierarchy4"/>
    <dgm:cxn modelId="{29022629-2934-4D11-A734-37C36430BFD8}" type="presOf" srcId="{C87659BF-7E60-624D-AF18-DDD0B7ED9767}" destId="{0A756829-E4D2-3A4B-B73E-F66D78064C37}" srcOrd="0" destOrd="0" presId="urn:microsoft.com/office/officeart/2005/8/layout/hierarchy4"/>
    <dgm:cxn modelId="{4BC7081B-92EE-0842-8467-2740F2CC010C}" srcId="{C87659BF-7E60-624D-AF18-DDD0B7ED9767}" destId="{4C1B5EDE-87C7-0B4D-BCD6-641F10F8A69F}" srcOrd="1" destOrd="0" parTransId="{3175D6C1-D005-8A47-93AF-F860D5B7AC85}" sibTransId="{E9D9A31F-BEF9-2F4D-9C23-BD1C034B30D7}"/>
    <dgm:cxn modelId="{B970D5D2-38F9-4D94-B7BA-DEE318FACF2B}" type="presOf" srcId="{9F3D89B2-A426-444A-B23E-0FB643FFECBD}" destId="{3C15F649-4120-8246-B3BF-287D600D2634}" srcOrd="0" destOrd="0" presId="urn:microsoft.com/office/officeart/2005/8/layout/hierarchy4"/>
    <dgm:cxn modelId="{908064FA-F018-4E85-A048-641AA274A842}" type="presParOf" srcId="{BF352A1B-EED2-D746-94DE-9D21EFB2477A}" destId="{862E6390-82E9-1044-AF96-D0116C62C5B7}" srcOrd="0" destOrd="0" presId="urn:microsoft.com/office/officeart/2005/8/layout/hierarchy4"/>
    <dgm:cxn modelId="{8237A79B-AD6A-4822-BB9F-81A7F3CC9BF7}" type="presParOf" srcId="{862E6390-82E9-1044-AF96-D0116C62C5B7}" destId="{0A756829-E4D2-3A4B-B73E-F66D78064C37}" srcOrd="0" destOrd="0" presId="urn:microsoft.com/office/officeart/2005/8/layout/hierarchy4"/>
    <dgm:cxn modelId="{0C0244EC-C28B-4658-9855-CA786116B2A1}" type="presParOf" srcId="{862E6390-82E9-1044-AF96-D0116C62C5B7}" destId="{C1817C01-D55C-274B-A587-150D0035896F}" srcOrd="1" destOrd="0" presId="urn:microsoft.com/office/officeart/2005/8/layout/hierarchy4"/>
    <dgm:cxn modelId="{A04EB35F-3E68-4225-AB57-A099673E97F1}" type="presParOf" srcId="{862E6390-82E9-1044-AF96-D0116C62C5B7}" destId="{9CA2093B-0D9F-F140-8192-353BD7C1FC66}" srcOrd="2" destOrd="0" presId="urn:microsoft.com/office/officeart/2005/8/layout/hierarchy4"/>
    <dgm:cxn modelId="{A7DC6F10-AFCB-486D-B5A8-012B767D2D4F}" type="presParOf" srcId="{9CA2093B-0D9F-F140-8192-353BD7C1FC66}" destId="{4C657B49-D30D-9A4F-BDFE-D82700845C43}" srcOrd="0" destOrd="0" presId="urn:microsoft.com/office/officeart/2005/8/layout/hierarchy4"/>
    <dgm:cxn modelId="{A51EFE1C-F1BD-4B61-9C14-5168DE8674EC}" type="presParOf" srcId="{4C657B49-D30D-9A4F-BDFE-D82700845C43}" destId="{82605AD2-81ED-AA42-BB08-B4BFCCC33EB3}" srcOrd="0" destOrd="0" presId="urn:microsoft.com/office/officeart/2005/8/layout/hierarchy4"/>
    <dgm:cxn modelId="{98E58E7C-5860-418D-8D92-7210551778A4}" type="presParOf" srcId="{4C657B49-D30D-9A4F-BDFE-D82700845C43}" destId="{FE4EF6F5-FE44-7849-B33D-9C193172AF74}" srcOrd="1" destOrd="0" presId="urn:microsoft.com/office/officeart/2005/8/layout/hierarchy4"/>
    <dgm:cxn modelId="{C4BE2857-A00A-4006-A1DC-EC6C4F5080B7}" type="presParOf" srcId="{9CA2093B-0D9F-F140-8192-353BD7C1FC66}" destId="{44CC4679-0ED8-6849-8A21-FD580B2786BB}" srcOrd="1" destOrd="0" presId="urn:microsoft.com/office/officeart/2005/8/layout/hierarchy4"/>
    <dgm:cxn modelId="{5681D759-4C91-4265-9D58-FF3ED406F566}" type="presParOf" srcId="{9CA2093B-0D9F-F140-8192-353BD7C1FC66}" destId="{33353305-4BEB-C14E-B206-561080A01113}" srcOrd="2" destOrd="0" presId="urn:microsoft.com/office/officeart/2005/8/layout/hierarchy4"/>
    <dgm:cxn modelId="{29220CC6-73AD-4FC4-A301-A8C2487CEF96}" type="presParOf" srcId="{33353305-4BEB-C14E-B206-561080A01113}" destId="{4FA818D8-CAC3-8843-817C-E6BAC4B07637}" srcOrd="0" destOrd="0" presId="urn:microsoft.com/office/officeart/2005/8/layout/hierarchy4"/>
    <dgm:cxn modelId="{FBB5DAD2-6777-4789-89ED-DF8B7DCBE4EE}" type="presParOf" srcId="{33353305-4BEB-C14E-B206-561080A01113}" destId="{B0367C8B-4106-C746-BE74-499FE8FF6BEF}" srcOrd="1" destOrd="0" presId="urn:microsoft.com/office/officeart/2005/8/layout/hierarchy4"/>
    <dgm:cxn modelId="{5FBB4AF6-C4C5-45F9-B4E5-91CB49A9F86B}" type="presParOf" srcId="{9CA2093B-0D9F-F140-8192-353BD7C1FC66}" destId="{4A9EE48D-5480-8C4F-AE57-EB7407B520BE}" srcOrd="3" destOrd="0" presId="urn:microsoft.com/office/officeart/2005/8/layout/hierarchy4"/>
    <dgm:cxn modelId="{EB5B5556-71EF-402B-BE8D-2A27C46E0D89}" type="presParOf" srcId="{9CA2093B-0D9F-F140-8192-353BD7C1FC66}" destId="{6D4335AD-1251-654E-88CA-DB7B439B63D3}" srcOrd="4" destOrd="0" presId="urn:microsoft.com/office/officeart/2005/8/layout/hierarchy4"/>
    <dgm:cxn modelId="{18DCC5DC-19D5-4A7C-A9DA-503062E3BF03}" type="presParOf" srcId="{6D4335AD-1251-654E-88CA-DB7B439B63D3}" destId="{3C15F649-4120-8246-B3BF-287D600D2634}" srcOrd="0" destOrd="0" presId="urn:microsoft.com/office/officeart/2005/8/layout/hierarchy4"/>
    <dgm:cxn modelId="{79CC8EC7-2BE2-45BD-814F-30C2899D909E}" type="presParOf" srcId="{6D4335AD-1251-654E-88CA-DB7B439B63D3}" destId="{65A562F1-9593-964E-90DB-7EEA71ED1648}" srcOrd="1" destOrd="0" presId="urn:microsoft.com/office/officeart/2005/8/layout/hierarchy4"/>
    <dgm:cxn modelId="{412309BD-677D-4D7E-A0C5-C61386AE0912}" type="presParOf" srcId="{9CA2093B-0D9F-F140-8192-353BD7C1FC66}" destId="{AFEBB632-1922-CC42-990D-5E3318652FA6}" srcOrd="5" destOrd="0" presId="urn:microsoft.com/office/officeart/2005/8/layout/hierarchy4"/>
    <dgm:cxn modelId="{A4D3127B-7D6B-4867-B7A1-B81E4356201F}" type="presParOf" srcId="{9CA2093B-0D9F-F140-8192-353BD7C1FC66}" destId="{BD7DA933-171D-314F-A69F-56F451892E05}" srcOrd="6" destOrd="0" presId="urn:microsoft.com/office/officeart/2005/8/layout/hierarchy4"/>
    <dgm:cxn modelId="{61781008-0C76-4849-A760-C4FFAD9F0562}" type="presParOf" srcId="{BD7DA933-171D-314F-A69F-56F451892E05}" destId="{64EE9C13-D068-954D-B817-240086B5096F}" srcOrd="0" destOrd="0" presId="urn:microsoft.com/office/officeart/2005/8/layout/hierarchy4"/>
    <dgm:cxn modelId="{5D81E3FC-8CAC-43F3-BD92-F8A9C78491F2}" type="presParOf" srcId="{BD7DA933-171D-314F-A69F-56F451892E05}" destId="{D98741AC-7AD2-FE4C-965C-4804E9E916B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8C3ED17-F482-E440-BBDF-3363613E1B7E}"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8D3BEBDE-F6A2-8644-ADE7-CFF59E0E9A19}">
      <dgm:prSet custT="1"/>
      <dgm:spPr/>
      <dgm:t>
        <a:bodyPr/>
        <a:lstStyle/>
        <a:p>
          <a:pPr rtl="0"/>
          <a:r>
            <a:rPr lang="en-US" sz="1800" b="1" dirty="0" smtClean="0">
              <a:latin typeface="Cambria"/>
              <a:cs typeface="Cambria"/>
            </a:rPr>
            <a:t>The Presiding Officer is empowered to adjourn the poll</a:t>
          </a:r>
          <a:endParaRPr lang="en-US" sz="1800" dirty="0">
            <a:latin typeface="Cambria"/>
            <a:cs typeface="Cambria"/>
          </a:endParaRPr>
        </a:p>
      </dgm:t>
    </dgm:pt>
    <dgm:pt modelId="{1C111083-53A7-FD4F-B51F-B2C27A29EC2F}" type="parTrans" cxnId="{8B17AF19-7169-AC43-BA75-785905201490}">
      <dgm:prSet/>
      <dgm:spPr/>
      <dgm:t>
        <a:bodyPr/>
        <a:lstStyle/>
        <a:p>
          <a:endParaRPr lang="en-US" sz="1800">
            <a:latin typeface="Cambria"/>
            <a:cs typeface="Cambria"/>
          </a:endParaRPr>
        </a:p>
      </dgm:t>
    </dgm:pt>
    <dgm:pt modelId="{D4C9BFDA-52D1-B94B-A4C5-5A2DAD42E771}" type="sibTrans" cxnId="{8B17AF19-7169-AC43-BA75-785905201490}">
      <dgm:prSet/>
      <dgm:spPr/>
      <dgm:t>
        <a:bodyPr/>
        <a:lstStyle/>
        <a:p>
          <a:endParaRPr lang="en-US" sz="1800">
            <a:latin typeface="Cambria"/>
            <a:cs typeface="Cambria"/>
          </a:endParaRPr>
        </a:p>
      </dgm:t>
    </dgm:pt>
    <dgm:pt modelId="{F65D4687-2236-3443-AC60-4EDF23211728}">
      <dgm:prSet custT="1"/>
      <dgm:spPr/>
      <dgm:t>
        <a:bodyPr/>
        <a:lstStyle/>
        <a:p>
          <a:pPr rtl="0"/>
          <a:r>
            <a:rPr lang="en-US" sz="1800" dirty="0" smtClean="0">
              <a:latin typeface="Cambria"/>
              <a:cs typeface="Cambria"/>
            </a:rPr>
            <a:t>Wherever a poll is adjourned, formal announcement to all present at the polling station, that the poll will be taken on a day to be notified subsequently by the Election Commission.</a:t>
          </a:r>
          <a:endParaRPr lang="en-US" sz="1800" dirty="0">
            <a:latin typeface="Cambria"/>
            <a:cs typeface="Cambria"/>
          </a:endParaRPr>
        </a:p>
      </dgm:t>
    </dgm:pt>
    <dgm:pt modelId="{D91A5C16-DF0D-8A4A-9947-0D45025F92C3}" type="parTrans" cxnId="{0763113B-D6A1-B14F-B950-36C186CF83D8}">
      <dgm:prSet/>
      <dgm:spPr/>
      <dgm:t>
        <a:bodyPr/>
        <a:lstStyle/>
        <a:p>
          <a:endParaRPr lang="en-US" sz="1800">
            <a:latin typeface="Cambria"/>
            <a:cs typeface="Cambria"/>
          </a:endParaRPr>
        </a:p>
      </dgm:t>
    </dgm:pt>
    <dgm:pt modelId="{E2287C05-F4E6-194A-91CB-D00CAAD84AA5}" type="sibTrans" cxnId="{0763113B-D6A1-B14F-B950-36C186CF83D8}">
      <dgm:prSet/>
      <dgm:spPr/>
      <dgm:t>
        <a:bodyPr/>
        <a:lstStyle/>
        <a:p>
          <a:endParaRPr lang="en-US" sz="1800">
            <a:latin typeface="Cambria"/>
            <a:cs typeface="Cambria"/>
          </a:endParaRPr>
        </a:p>
      </dgm:t>
    </dgm:pt>
    <dgm:pt modelId="{2918A743-704B-A349-8C27-ED4DA4665458}">
      <dgm:prSet custT="1"/>
      <dgm:spPr/>
      <dgm:t>
        <a:bodyPr/>
        <a:lstStyle/>
        <a:p>
          <a:pPr rtl="0"/>
          <a:r>
            <a:rPr lang="en-US" sz="1800" dirty="0" smtClean="0">
              <a:latin typeface="Cambria"/>
              <a:cs typeface="Cambria"/>
            </a:rPr>
            <a:t>Both the units of the voting machine and all election papers should be sealed and secured in the presence of the polling agents as if the poll has come to a close in the normal way. </a:t>
          </a:r>
          <a:endParaRPr lang="en-US" sz="1800" dirty="0">
            <a:latin typeface="Cambria"/>
            <a:cs typeface="Cambria"/>
          </a:endParaRPr>
        </a:p>
      </dgm:t>
    </dgm:pt>
    <dgm:pt modelId="{08A75D94-D0CC-5A42-A334-3D0FE88667F0}" type="parTrans" cxnId="{335AE4AF-2DAF-D644-846E-4BD6D4272736}">
      <dgm:prSet/>
      <dgm:spPr/>
      <dgm:t>
        <a:bodyPr/>
        <a:lstStyle/>
        <a:p>
          <a:endParaRPr lang="en-US" sz="1800">
            <a:latin typeface="Cambria"/>
            <a:cs typeface="Cambria"/>
          </a:endParaRPr>
        </a:p>
      </dgm:t>
    </dgm:pt>
    <dgm:pt modelId="{3CA4301A-59E4-114A-ACEB-B5913D9A16C3}" type="sibTrans" cxnId="{335AE4AF-2DAF-D644-846E-4BD6D4272736}">
      <dgm:prSet/>
      <dgm:spPr/>
      <dgm:t>
        <a:bodyPr/>
        <a:lstStyle/>
        <a:p>
          <a:endParaRPr lang="en-US" sz="1800">
            <a:latin typeface="Cambria"/>
            <a:cs typeface="Cambria"/>
          </a:endParaRPr>
        </a:p>
      </dgm:t>
    </dgm:pt>
    <dgm:pt modelId="{3DA3A16E-09B5-8943-B3E6-764DE7765DAA}">
      <dgm:prSet custT="1"/>
      <dgm:spPr/>
      <dgm:t>
        <a:bodyPr/>
        <a:lstStyle/>
        <a:p>
          <a:pPr rtl="0"/>
          <a:r>
            <a:rPr lang="en-US" sz="1800" dirty="0" smtClean="0">
              <a:latin typeface="Cambria"/>
              <a:cs typeface="Cambria"/>
            </a:rPr>
            <a:t>Non-arrival of the polling party at the polling station due to obstruction on the way or any other serious difficulty</a:t>
          </a:r>
          <a:endParaRPr lang="en-US" sz="1800" dirty="0">
            <a:latin typeface="Cambria"/>
            <a:cs typeface="Cambria"/>
          </a:endParaRPr>
        </a:p>
      </dgm:t>
    </dgm:pt>
    <dgm:pt modelId="{B7480CB5-E16F-4449-95ED-6576B56A5604}" type="parTrans" cxnId="{2FA39F68-60F4-AA4F-ACCF-FC637C5236DF}">
      <dgm:prSet/>
      <dgm:spPr/>
      <dgm:t>
        <a:bodyPr/>
        <a:lstStyle/>
        <a:p>
          <a:endParaRPr lang="en-US" sz="1800"/>
        </a:p>
      </dgm:t>
    </dgm:pt>
    <dgm:pt modelId="{CA575D8F-E834-FC4F-8B29-F118EBFC403E}" type="sibTrans" cxnId="{2FA39F68-60F4-AA4F-ACCF-FC637C5236DF}">
      <dgm:prSet/>
      <dgm:spPr/>
      <dgm:t>
        <a:bodyPr/>
        <a:lstStyle/>
        <a:p>
          <a:endParaRPr lang="en-US" sz="1800"/>
        </a:p>
      </dgm:t>
    </dgm:pt>
    <dgm:pt modelId="{1FF57CB6-AB1C-A742-BC71-FF62F8B38AA5}">
      <dgm:prSet custT="1"/>
      <dgm:spPr/>
      <dgm:t>
        <a:bodyPr/>
        <a:lstStyle/>
        <a:p>
          <a:pPr rtl="0"/>
          <a:r>
            <a:rPr lang="en-US" sz="1800" dirty="0" smtClean="0">
              <a:latin typeface="Cambria"/>
              <a:cs typeface="Cambria"/>
            </a:rPr>
            <a:t>Any other sufficient cause. </a:t>
          </a:r>
          <a:endParaRPr lang="en-US" sz="1800" dirty="0">
            <a:latin typeface="Cambria"/>
            <a:cs typeface="Cambria"/>
          </a:endParaRPr>
        </a:p>
      </dgm:t>
    </dgm:pt>
    <dgm:pt modelId="{5B390F59-DB8F-8E43-839C-3897EBEAEDB8}" type="parTrans" cxnId="{5B7D354C-3219-BC45-A1EB-FE4D4330F76A}">
      <dgm:prSet/>
      <dgm:spPr/>
      <dgm:t>
        <a:bodyPr/>
        <a:lstStyle/>
        <a:p>
          <a:endParaRPr lang="en-US" sz="1800"/>
        </a:p>
      </dgm:t>
    </dgm:pt>
    <dgm:pt modelId="{332E838C-19F8-1849-8A8E-8C008C614726}" type="sibTrans" cxnId="{5B7D354C-3219-BC45-A1EB-FE4D4330F76A}">
      <dgm:prSet/>
      <dgm:spPr/>
      <dgm:t>
        <a:bodyPr/>
        <a:lstStyle/>
        <a:p>
          <a:endParaRPr lang="en-US" sz="1800"/>
        </a:p>
      </dgm:t>
    </dgm:pt>
    <dgm:pt modelId="{2E10A735-2552-D042-A8AD-CC5EE291EB85}" type="pres">
      <dgm:prSet presAssocID="{B8C3ED17-F482-E440-BBDF-3363613E1B7E}" presName="Name0" presStyleCnt="0">
        <dgm:presLayoutVars>
          <dgm:chPref val="1"/>
          <dgm:dir/>
          <dgm:animOne val="branch"/>
          <dgm:animLvl val="lvl"/>
          <dgm:resizeHandles/>
        </dgm:presLayoutVars>
      </dgm:prSet>
      <dgm:spPr/>
      <dgm:t>
        <a:bodyPr/>
        <a:lstStyle/>
        <a:p>
          <a:endParaRPr lang="en-US"/>
        </a:p>
      </dgm:t>
    </dgm:pt>
    <dgm:pt modelId="{63B147EC-1D4C-C043-A495-547DD061D436}" type="pres">
      <dgm:prSet presAssocID="{8D3BEBDE-F6A2-8644-ADE7-CFF59E0E9A19}" presName="vertOne" presStyleCnt="0"/>
      <dgm:spPr/>
    </dgm:pt>
    <dgm:pt modelId="{A875C43B-721C-4E4A-B513-1728BC8BA45D}" type="pres">
      <dgm:prSet presAssocID="{8D3BEBDE-F6A2-8644-ADE7-CFF59E0E9A19}" presName="txOne" presStyleLbl="node0" presStyleIdx="0" presStyleCnt="1" custScaleY="28621">
        <dgm:presLayoutVars>
          <dgm:chPref val="3"/>
        </dgm:presLayoutVars>
      </dgm:prSet>
      <dgm:spPr/>
      <dgm:t>
        <a:bodyPr/>
        <a:lstStyle/>
        <a:p>
          <a:endParaRPr lang="en-US"/>
        </a:p>
      </dgm:t>
    </dgm:pt>
    <dgm:pt modelId="{B60DB502-6543-A043-BA6D-993DA5BFDCF7}" type="pres">
      <dgm:prSet presAssocID="{8D3BEBDE-F6A2-8644-ADE7-CFF59E0E9A19}" presName="parTransOne" presStyleCnt="0"/>
      <dgm:spPr/>
    </dgm:pt>
    <dgm:pt modelId="{11BFD9C4-BB64-3B41-BAD2-A1AB957464DE}" type="pres">
      <dgm:prSet presAssocID="{8D3BEBDE-F6A2-8644-ADE7-CFF59E0E9A19}" presName="horzOne" presStyleCnt="0"/>
      <dgm:spPr/>
    </dgm:pt>
    <dgm:pt modelId="{1D264A4A-FEA9-314E-9D80-DC088120868E}" type="pres">
      <dgm:prSet presAssocID="{F65D4687-2236-3443-AC60-4EDF23211728}" presName="vertTwo" presStyleCnt="0"/>
      <dgm:spPr/>
    </dgm:pt>
    <dgm:pt modelId="{CB963EEE-6003-8E44-A5AC-2ACC288A3E24}" type="pres">
      <dgm:prSet presAssocID="{F65D4687-2236-3443-AC60-4EDF23211728}" presName="txTwo" presStyleLbl="node2" presStyleIdx="0" presStyleCnt="4">
        <dgm:presLayoutVars>
          <dgm:chPref val="3"/>
        </dgm:presLayoutVars>
      </dgm:prSet>
      <dgm:spPr/>
      <dgm:t>
        <a:bodyPr/>
        <a:lstStyle/>
        <a:p>
          <a:endParaRPr lang="en-US"/>
        </a:p>
      </dgm:t>
    </dgm:pt>
    <dgm:pt modelId="{50B08C59-42A3-4147-A5B1-0CBE05F59613}" type="pres">
      <dgm:prSet presAssocID="{F65D4687-2236-3443-AC60-4EDF23211728}" presName="horzTwo" presStyleCnt="0"/>
      <dgm:spPr/>
    </dgm:pt>
    <dgm:pt modelId="{251C19F2-EBDC-3C4A-8345-4A858FAB3DB8}" type="pres">
      <dgm:prSet presAssocID="{E2287C05-F4E6-194A-91CB-D00CAAD84AA5}" presName="sibSpaceTwo" presStyleCnt="0"/>
      <dgm:spPr/>
    </dgm:pt>
    <dgm:pt modelId="{A38FAD47-B254-A049-9F19-B3EF8FFC1833}" type="pres">
      <dgm:prSet presAssocID="{2918A743-704B-A349-8C27-ED4DA4665458}" presName="vertTwo" presStyleCnt="0"/>
      <dgm:spPr/>
    </dgm:pt>
    <dgm:pt modelId="{B3E9CED3-A87E-2441-832E-6829FBAB68FC}" type="pres">
      <dgm:prSet presAssocID="{2918A743-704B-A349-8C27-ED4DA4665458}" presName="txTwo" presStyleLbl="node2" presStyleIdx="1" presStyleCnt="4">
        <dgm:presLayoutVars>
          <dgm:chPref val="3"/>
        </dgm:presLayoutVars>
      </dgm:prSet>
      <dgm:spPr/>
      <dgm:t>
        <a:bodyPr/>
        <a:lstStyle/>
        <a:p>
          <a:endParaRPr lang="en-US"/>
        </a:p>
      </dgm:t>
    </dgm:pt>
    <dgm:pt modelId="{FB2F71A6-12CF-A34F-BBD2-B6E0D9B5E7E3}" type="pres">
      <dgm:prSet presAssocID="{2918A743-704B-A349-8C27-ED4DA4665458}" presName="horzTwo" presStyleCnt="0"/>
      <dgm:spPr/>
    </dgm:pt>
    <dgm:pt modelId="{877662AC-BD3E-624D-B075-1515961374E1}" type="pres">
      <dgm:prSet presAssocID="{3CA4301A-59E4-114A-ACEB-B5913D9A16C3}" presName="sibSpaceTwo" presStyleCnt="0"/>
      <dgm:spPr/>
    </dgm:pt>
    <dgm:pt modelId="{102268DB-92DB-FB42-AA60-ABD6DE46BD52}" type="pres">
      <dgm:prSet presAssocID="{3DA3A16E-09B5-8943-B3E6-764DE7765DAA}" presName="vertTwo" presStyleCnt="0"/>
      <dgm:spPr/>
    </dgm:pt>
    <dgm:pt modelId="{6E9609E0-F2CC-3740-965C-C2D119CBE723}" type="pres">
      <dgm:prSet presAssocID="{3DA3A16E-09B5-8943-B3E6-764DE7765DAA}" presName="txTwo" presStyleLbl="node2" presStyleIdx="2" presStyleCnt="4">
        <dgm:presLayoutVars>
          <dgm:chPref val="3"/>
        </dgm:presLayoutVars>
      </dgm:prSet>
      <dgm:spPr/>
      <dgm:t>
        <a:bodyPr/>
        <a:lstStyle/>
        <a:p>
          <a:endParaRPr lang="en-US"/>
        </a:p>
      </dgm:t>
    </dgm:pt>
    <dgm:pt modelId="{C2576660-DE4E-E642-8491-B5FEC631FB59}" type="pres">
      <dgm:prSet presAssocID="{3DA3A16E-09B5-8943-B3E6-764DE7765DAA}" presName="horzTwo" presStyleCnt="0"/>
      <dgm:spPr/>
    </dgm:pt>
    <dgm:pt modelId="{2E111976-0A90-B142-9F2A-34E5D3E03BAA}" type="pres">
      <dgm:prSet presAssocID="{CA575D8F-E834-FC4F-8B29-F118EBFC403E}" presName="sibSpaceTwo" presStyleCnt="0"/>
      <dgm:spPr/>
    </dgm:pt>
    <dgm:pt modelId="{BCC67ADB-CBC5-6443-9009-117F75E9DC3D}" type="pres">
      <dgm:prSet presAssocID="{1FF57CB6-AB1C-A742-BC71-FF62F8B38AA5}" presName="vertTwo" presStyleCnt="0"/>
      <dgm:spPr/>
    </dgm:pt>
    <dgm:pt modelId="{068D6206-915A-0649-81D0-D6D3EC8549BA}" type="pres">
      <dgm:prSet presAssocID="{1FF57CB6-AB1C-A742-BC71-FF62F8B38AA5}" presName="txTwo" presStyleLbl="node2" presStyleIdx="3" presStyleCnt="4">
        <dgm:presLayoutVars>
          <dgm:chPref val="3"/>
        </dgm:presLayoutVars>
      </dgm:prSet>
      <dgm:spPr/>
      <dgm:t>
        <a:bodyPr/>
        <a:lstStyle/>
        <a:p>
          <a:endParaRPr lang="en-US"/>
        </a:p>
      </dgm:t>
    </dgm:pt>
    <dgm:pt modelId="{20260277-DF33-9147-9233-BD463864A154}" type="pres">
      <dgm:prSet presAssocID="{1FF57CB6-AB1C-A742-BC71-FF62F8B38AA5}" presName="horzTwo" presStyleCnt="0"/>
      <dgm:spPr/>
    </dgm:pt>
  </dgm:ptLst>
  <dgm:cxnLst>
    <dgm:cxn modelId="{5B7D354C-3219-BC45-A1EB-FE4D4330F76A}" srcId="{8D3BEBDE-F6A2-8644-ADE7-CFF59E0E9A19}" destId="{1FF57CB6-AB1C-A742-BC71-FF62F8B38AA5}" srcOrd="3" destOrd="0" parTransId="{5B390F59-DB8F-8E43-839C-3897EBEAEDB8}" sibTransId="{332E838C-19F8-1849-8A8E-8C008C614726}"/>
    <dgm:cxn modelId="{2E924DF7-44C6-41C4-956C-2890016A703E}" type="presOf" srcId="{B8C3ED17-F482-E440-BBDF-3363613E1B7E}" destId="{2E10A735-2552-D042-A8AD-CC5EE291EB85}" srcOrd="0" destOrd="0" presId="urn:microsoft.com/office/officeart/2005/8/layout/hierarchy4"/>
    <dgm:cxn modelId="{86B9BB9D-FA6E-4957-8DFB-31B3A70E6259}" type="presOf" srcId="{1FF57CB6-AB1C-A742-BC71-FF62F8B38AA5}" destId="{068D6206-915A-0649-81D0-D6D3EC8549BA}" srcOrd="0" destOrd="0" presId="urn:microsoft.com/office/officeart/2005/8/layout/hierarchy4"/>
    <dgm:cxn modelId="{335AE4AF-2DAF-D644-846E-4BD6D4272736}" srcId="{8D3BEBDE-F6A2-8644-ADE7-CFF59E0E9A19}" destId="{2918A743-704B-A349-8C27-ED4DA4665458}" srcOrd="1" destOrd="0" parTransId="{08A75D94-D0CC-5A42-A334-3D0FE88667F0}" sibTransId="{3CA4301A-59E4-114A-ACEB-B5913D9A16C3}"/>
    <dgm:cxn modelId="{2FA39F68-60F4-AA4F-ACCF-FC637C5236DF}" srcId="{8D3BEBDE-F6A2-8644-ADE7-CFF59E0E9A19}" destId="{3DA3A16E-09B5-8943-B3E6-764DE7765DAA}" srcOrd="2" destOrd="0" parTransId="{B7480CB5-E16F-4449-95ED-6576B56A5604}" sibTransId="{CA575D8F-E834-FC4F-8B29-F118EBFC403E}"/>
    <dgm:cxn modelId="{0763113B-D6A1-B14F-B950-36C186CF83D8}" srcId="{8D3BEBDE-F6A2-8644-ADE7-CFF59E0E9A19}" destId="{F65D4687-2236-3443-AC60-4EDF23211728}" srcOrd="0" destOrd="0" parTransId="{D91A5C16-DF0D-8A4A-9947-0D45025F92C3}" sibTransId="{E2287C05-F4E6-194A-91CB-D00CAAD84AA5}"/>
    <dgm:cxn modelId="{8B17AF19-7169-AC43-BA75-785905201490}" srcId="{B8C3ED17-F482-E440-BBDF-3363613E1B7E}" destId="{8D3BEBDE-F6A2-8644-ADE7-CFF59E0E9A19}" srcOrd="0" destOrd="0" parTransId="{1C111083-53A7-FD4F-B51F-B2C27A29EC2F}" sibTransId="{D4C9BFDA-52D1-B94B-A4C5-5A2DAD42E771}"/>
    <dgm:cxn modelId="{8DF430C6-6697-4AFE-B70C-E3D357ABD791}" type="presOf" srcId="{F65D4687-2236-3443-AC60-4EDF23211728}" destId="{CB963EEE-6003-8E44-A5AC-2ACC288A3E24}" srcOrd="0" destOrd="0" presId="urn:microsoft.com/office/officeart/2005/8/layout/hierarchy4"/>
    <dgm:cxn modelId="{C18FCDAB-FEE4-4174-B1C7-8DE17B924E3D}" type="presOf" srcId="{3DA3A16E-09B5-8943-B3E6-764DE7765DAA}" destId="{6E9609E0-F2CC-3740-965C-C2D119CBE723}" srcOrd="0" destOrd="0" presId="urn:microsoft.com/office/officeart/2005/8/layout/hierarchy4"/>
    <dgm:cxn modelId="{431633CB-F13E-48E7-9790-D90B5263528A}" type="presOf" srcId="{2918A743-704B-A349-8C27-ED4DA4665458}" destId="{B3E9CED3-A87E-2441-832E-6829FBAB68FC}" srcOrd="0" destOrd="0" presId="urn:microsoft.com/office/officeart/2005/8/layout/hierarchy4"/>
    <dgm:cxn modelId="{CCDF32C1-5F67-4781-BCF5-FB968D5016EE}" type="presOf" srcId="{8D3BEBDE-F6A2-8644-ADE7-CFF59E0E9A19}" destId="{A875C43B-721C-4E4A-B513-1728BC8BA45D}" srcOrd="0" destOrd="0" presId="urn:microsoft.com/office/officeart/2005/8/layout/hierarchy4"/>
    <dgm:cxn modelId="{A84FE5A6-C0EE-4F5B-9870-E6A9395EAB5B}" type="presParOf" srcId="{2E10A735-2552-D042-A8AD-CC5EE291EB85}" destId="{63B147EC-1D4C-C043-A495-547DD061D436}" srcOrd="0" destOrd="0" presId="urn:microsoft.com/office/officeart/2005/8/layout/hierarchy4"/>
    <dgm:cxn modelId="{C5CA0DF9-6B69-4EE5-9C98-C11085132962}" type="presParOf" srcId="{63B147EC-1D4C-C043-A495-547DD061D436}" destId="{A875C43B-721C-4E4A-B513-1728BC8BA45D}" srcOrd="0" destOrd="0" presId="urn:microsoft.com/office/officeart/2005/8/layout/hierarchy4"/>
    <dgm:cxn modelId="{F4BC6E26-ECE9-4AA3-9BB3-09AE3E93C460}" type="presParOf" srcId="{63B147EC-1D4C-C043-A495-547DD061D436}" destId="{B60DB502-6543-A043-BA6D-993DA5BFDCF7}" srcOrd="1" destOrd="0" presId="urn:microsoft.com/office/officeart/2005/8/layout/hierarchy4"/>
    <dgm:cxn modelId="{347315D2-763B-49AE-834F-FC93C9573C23}" type="presParOf" srcId="{63B147EC-1D4C-C043-A495-547DD061D436}" destId="{11BFD9C4-BB64-3B41-BAD2-A1AB957464DE}" srcOrd="2" destOrd="0" presId="urn:microsoft.com/office/officeart/2005/8/layout/hierarchy4"/>
    <dgm:cxn modelId="{3E28F742-ABDF-4652-A1C2-6D03AB67CBEF}" type="presParOf" srcId="{11BFD9C4-BB64-3B41-BAD2-A1AB957464DE}" destId="{1D264A4A-FEA9-314E-9D80-DC088120868E}" srcOrd="0" destOrd="0" presId="urn:microsoft.com/office/officeart/2005/8/layout/hierarchy4"/>
    <dgm:cxn modelId="{0AA6F45F-771B-422B-9E20-2690165FF67C}" type="presParOf" srcId="{1D264A4A-FEA9-314E-9D80-DC088120868E}" destId="{CB963EEE-6003-8E44-A5AC-2ACC288A3E24}" srcOrd="0" destOrd="0" presId="urn:microsoft.com/office/officeart/2005/8/layout/hierarchy4"/>
    <dgm:cxn modelId="{FD4BCB06-2099-4476-9C04-EAE821B90EE7}" type="presParOf" srcId="{1D264A4A-FEA9-314E-9D80-DC088120868E}" destId="{50B08C59-42A3-4147-A5B1-0CBE05F59613}" srcOrd="1" destOrd="0" presId="urn:microsoft.com/office/officeart/2005/8/layout/hierarchy4"/>
    <dgm:cxn modelId="{474E2C09-4B56-4778-8E39-2B4727EAE52C}" type="presParOf" srcId="{11BFD9C4-BB64-3B41-BAD2-A1AB957464DE}" destId="{251C19F2-EBDC-3C4A-8345-4A858FAB3DB8}" srcOrd="1" destOrd="0" presId="urn:microsoft.com/office/officeart/2005/8/layout/hierarchy4"/>
    <dgm:cxn modelId="{CF5DC176-1F89-4621-97A4-3DFE00B67C08}" type="presParOf" srcId="{11BFD9C4-BB64-3B41-BAD2-A1AB957464DE}" destId="{A38FAD47-B254-A049-9F19-B3EF8FFC1833}" srcOrd="2" destOrd="0" presId="urn:microsoft.com/office/officeart/2005/8/layout/hierarchy4"/>
    <dgm:cxn modelId="{CFAE2601-172B-4A76-8B6F-DD0DEAB2F056}" type="presParOf" srcId="{A38FAD47-B254-A049-9F19-B3EF8FFC1833}" destId="{B3E9CED3-A87E-2441-832E-6829FBAB68FC}" srcOrd="0" destOrd="0" presId="urn:microsoft.com/office/officeart/2005/8/layout/hierarchy4"/>
    <dgm:cxn modelId="{7F3DB57A-8059-4D1F-9520-CAF8E1CF031F}" type="presParOf" srcId="{A38FAD47-B254-A049-9F19-B3EF8FFC1833}" destId="{FB2F71A6-12CF-A34F-BBD2-B6E0D9B5E7E3}" srcOrd="1" destOrd="0" presId="urn:microsoft.com/office/officeart/2005/8/layout/hierarchy4"/>
    <dgm:cxn modelId="{0CA54A3D-B206-42BF-B74C-3916285CE0A5}" type="presParOf" srcId="{11BFD9C4-BB64-3B41-BAD2-A1AB957464DE}" destId="{877662AC-BD3E-624D-B075-1515961374E1}" srcOrd="3" destOrd="0" presId="urn:microsoft.com/office/officeart/2005/8/layout/hierarchy4"/>
    <dgm:cxn modelId="{CF7DC749-8DD2-4496-8CA3-7BCB737730B6}" type="presParOf" srcId="{11BFD9C4-BB64-3B41-BAD2-A1AB957464DE}" destId="{102268DB-92DB-FB42-AA60-ABD6DE46BD52}" srcOrd="4" destOrd="0" presId="urn:microsoft.com/office/officeart/2005/8/layout/hierarchy4"/>
    <dgm:cxn modelId="{4AD983ED-AA0F-4B20-B50F-3C77D5AE8019}" type="presParOf" srcId="{102268DB-92DB-FB42-AA60-ABD6DE46BD52}" destId="{6E9609E0-F2CC-3740-965C-C2D119CBE723}" srcOrd="0" destOrd="0" presId="urn:microsoft.com/office/officeart/2005/8/layout/hierarchy4"/>
    <dgm:cxn modelId="{9501AF48-F03D-496A-8274-E436B263F07B}" type="presParOf" srcId="{102268DB-92DB-FB42-AA60-ABD6DE46BD52}" destId="{C2576660-DE4E-E642-8491-B5FEC631FB59}" srcOrd="1" destOrd="0" presId="urn:microsoft.com/office/officeart/2005/8/layout/hierarchy4"/>
    <dgm:cxn modelId="{FDF04984-ED6B-4D50-AA95-397E5531AAF2}" type="presParOf" srcId="{11BFD9C4-BB64-3B41-BAD2-A1AB957464DE}" destId="{2E111976-0A90-B142-9F2A-34E5D3E03BAA}" srcOrd="5" destOrd="0" presId="urn:microsoft.com/office/officeart/2005/8/layout/hierarchy4"/>
    <dgm:cxn modelId="{0892B216-0C75-4057-9905-134942D48152}" type="presParOf" srcId="{11BFD9C4-BB64-3B41-BAD2-A1AB957464DE}" destId="{BCC67ADB-CBC5-6443-9009-117F75E9DC3D}" srcOrd="6" destOrd="0" presId="urn:microsoft.com/office/officeart/2005/8/layout/hierarchy4"/>
    <dgm:cxn modelId="{1AAE37B7-63A6-427F-8C7F-E1EDEB094345}" type="presParOf" srcId="{BCC67ADB-CBC5-6443-9009-117F75E9DC3D}" destId="{068D6206-915A-0649-81D0-D6D3EC8549BA}" srcOrd="0" destOrd="0" presId="urn:microsoft.com/office/officeart/2005/8/layout/hierarchy4"/>
    <dgm:cxn modelId="{4B44A73A-5126-4FF8-AF31-3F66FF86B6B0}" type="presParOf" srcId="{BCC67ADB-CBC5-6443-9009-117F75E9DC3D}" destId="{20260277-DF33-9147-9233-BD463864A15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9054F67-790B-1E4F-8432-69C3DC9EDCD0}" type="doc">
      <dgm:prSet loTypeId="urn:microsoft.com/office/officeart/2005/8/layout/hierarchy4" loCatId="" qsTypeId="urn:microsoft.com/office/officeart/2005/8/quickstyle/simple1" qsCatId="simple" csTypeId="urn:microsoft.com/office/officeart/2005/8/colors/accent2_2" csCatId="accent2" phldr="1"/>
      <dgm:spPr/>
      <dgm:t>
        <a:bodyPr/>
        <a:lstStyle/>
        <a:p>
          <a:endParaRPr lang="en-US"/>
        </a:p>
      </dgm:t>
    </dgm:pt>
    <dgm:pt modelId="{91CE5DA4-3F01-6247-8C65-A5010E9B688E}">
      <dgm:prSet custT="1"/>
      <dgm:spPr/>
      <dgm:t>
        <a:bodyPr/>
        <a:lstStyle/>
        <a:p>
          <a:pPr rtl="0"/>
          <a:r>
            <a:rPr lang="en-US" sz="1800" b="1" u="none" dirty="0" smtClean="0">
              <a:solidFill>
                <a:srgbClr val="000000"/>
              </a:solidFill>
              <a:latin typeface="Cambria"/>
              <a:cs typeface="Cambria"/>
            </a:rPr>
            <a:t>Completion of adjourned poll</a:t>
          </a:r>
          <a:r>
            <a:rPr lang="en-US" sz="1800" b="1" u="sng" dirty="0" smtClean="0">
              <a:solidFill>
                <a:srgbClr val="000000"/>
              </a:solidFill>
              <a:latin typeface="Cambria"/>
              <a:cs typeface="Cambria"/>
            </a:rPr>
            <a:t>.</a:t>
          </a:r>
          <a:endParaRPr lang="en-US" sz="1800" dirty="0">
            <a:solidFill>
              <a:srgbClr val="000000"/>
            </a:solidFill>
            <a:latin typeface="Cambria"/>
            <a:cs typeface="Cambria"/>
          </a:endParaRPr>
        </a:p>
      </dgm:t>
    </dgm:pt>
    <dgm:pt modelId="{13AC8C47-2A75-0A47-916C-91114AC92855}" type="parTrans" cxnId="{ABB34484-FCB2-304E-A37D-93C347D10CC8}">
      <dgm:prSet/>
      <dgm:spPr/>
      <dgm:t>
        <a:bodyPr/>
        <a:lstStyle/>
        <a:p>
          <a:endParaRPr lang="en-US" sz="1800">
            <a:solidFill>
              <a:srgbClr val="000000"/>
            </a:solidFill>
            <a:latin typeface="Cambria"/>
            <a:cs typeface="Cambria"/>
          </a:endParaRPr>
        </a:p>
      </dgm:t>
    </dgm:pt>
    <dgm:pt modelId="{FE3B4795-DEE8-854B-A239-EF97838E3758}" type="sibTrans" cxnId="{ABB34484-FCB2-304E-A37D-93C347D10CC8}">
      <dgm:prSet/>
      <dgm:spPr/>
      <dgm:t>
        <a:bodyPr/>
        <a:lstStyle/>
        <a:p>
          <a:endParaRPr lang="en-US" sz="1800">
            <a:solidFill>
              <a:srgbClr val="000000"/>
            </a:solidFill>
            <a:latin typeface="Cambria"/>
            <a:cs typeface="Cambria"/>
          </a:endParaRPr>
        </a:p>
      </dgm:t>
    </dgm:pt>
    <dgm:pt modelId="{2DC0C379-CF75-014A-B09B-B0072EF556AC}">
      <dgm:prSet custT="1"/>
      <dgm:spPr/>
      <dgm:t>
        <a:bodyPr/>
        <a:lstStyle/>
        <a:p>
          <a:pPr rtl="0"/>
          <a:r>
            <a:rPr lang="en-US" sz="1800" dirty="0" smtClean="0">
              <a:solidFill>
                <a:srgbClr val="000000"/>
              </a:solidFill>
              <a:latin typeface="Cambria"/>
              <a:cs typeface="Cambria"/>
            </a:rPr>
            <a:t>The adjourned poll will recommence on the date and time fixed by the Election Commission from the stage at which it was left immediately before the adjournment,</a:t>
          </a:r>
          <a:endParaRPr lang="en-US" sz="1800" dirty="0">
            <a:solidFill>
              <a:srgbClr val="000000"/>
            </a:solidFill>
            <a:latin typeface="Cambria"/>
            <a:cs typeface="Cambria"/>
          </a:endParaRPr>
        </a:p>
      </dgm:t>
    </dgm:pt>
    <dgm:pt modelId="{BF353F78-134D-2A4F-B2C7-F714D58240C7}" type="parTrans" cxnId="{846B99DF-10D4-D246-BF9F-F047D80C9D28}">
      <dgm:prSet/>
      <dgm:spPr/>
      <dgm:t>
        <a:bodyPr/>
        <a:lstStyle/>
        <a:p>
          <a:endParaRPr lang="en-US" sz="1800">
            <a:solidFill>
              <a:srgbClr val="000000"/>
            </a:solidFill>
            <a:latin typeface="Cambria"/>
            <a:cs typeface="Cambria"/>
          </a:endParaRPr>
        </a:p>
      </dgm:t>
    </dgm:pt>
    <dgm:pt modelId="{8AE7EFF6-4194-B94D-9738-6697BD3E0C8F}" type="sibTrans" cxnId="{846B99DF-10D4-D246-BF9F-F047D80C9D28}">
      <dgm:prSet/>
      <dgm:spPr/>
      <dgm:t>
        <a:bodyPr/>
        <a:lstStyle/>
        <a:p>
          <a:endParaRPr lang="en-US" sz="1800">
            <a:solidFill>
              <a:srgbClr val="000000"/>
            </a:solidFill>
            <a:latin typeface="Cambria"/>
            <a:cs typeface="Cambria"/>
          </a:endParaRPr>
        </a:p>
      </dgm:t>
    </dgm:pt>
    <dgm:pt modelId="{6775E80B-A547-3043-93E2-96E32C3C75A5}">
      <dgm:prSet custT="1"/>
      <dgm:spPr/>
      <dgm:t>
        <a:bodyPr/>
        <a:lstStyle/>
        <a:p>
          <a:pPr rtl="0"/>
          <a:r>
            <a:rPr lang="en-US" sz="1800" dirty="0" smtClean="0">
              <a:solidFill>
                <a:srgbClr val="000000"/>
              </a:solidFill>
              <a:latin typeface="Cambria"/>
              <a:cs typeface="Cambria"/>
            </a:rPr>
            <a:t>The electors, who have not voted before the poll was adjourned, will alone be permitted to vote at the adjourned poll. </a:t>
          </a:r>
          <a:endParaRPr lang="en-US" sz="1800" dirty="0">
            <a:solidFill>
              <a:srgbClr val="000000"/>
            </a:solidFill>
            <a:latin typeface="Cambria"/>
            <a:cs typeface="Cambria"/>
          </a:endParaRPr>
        </a:p>
      </dgm:t>
    </dgm:pt>
    <dgm:pt modelId="{98F9ED56-B84F-754F-942D-55D7CC40EC15}" type="parTrans" cxnId="{8D6C81EB-BCC9-AF4A-A1FE-40F0FFFFB294}">
      <dgm:prSet/>
      <dgm:spPr/>
      <dgm:t>
        <a:bodyPr/>
        <a:lstStyle/>
        <a:p>
          <a:endParaRPr lang="en-US" sz="1800">
            <a:solidFill>
              <a:srgbClr val="000000"/>
            </a:solidFill>
            <a:latin typeface="Cambria"/>
            <a:cs typeface="Cambria"/>
          </a:endParaRPr>
        </a:p>
      </dgm:t>
    </dgm:pt>
    <dgm:pt modelId="{A058EE3D-42A4-994F-B57E-4534CB0E2AA1}" type="sibTrans" cxnId="{8D6C81EB-BCC9-AF4A-A1FE-40F0FFFFB294}">
      <dgm:prSet/>
      <dgm:spPr/>
      <dgm:t>
        <a:bodyPr/>
        <a:lstStyle/>
        <a:p>
          <a:endParaRPr lang="en-US" sz="1800">
            <a:solidFill>
              <a:srgbClr val="000000"/>
            </a:solidFill>
            <a:latin typeface="Cambria"/>
            <a:cs typeface="Cambria"/>
          </a:endParaRPr>
        </a:p>
      </dgm:t>
    </dgm:pt>
    <dgm:pt modelId="{763801BE-F865-AF4F-98AA-1F647CF5B66B}">
      <dgm:prSet custT="1"/>
      <dgm:spPr/>
      <dgm:t>
        <a:bodyPr/>
        <a:lstStyle/>
        <a:p>
          <a:pPr rtl="0"/>
          <a:r>
            <a:rPr lang="en-US" sz="1800" dirty="0" smtClean="0">
              <a:solidFill>
                <a:srgbClr val="000000"/>
              </a:solidFill>
              <a:latin typeface="Cambria"/>
              <a:cs typeface="Cambria"/>
            </a:rPr>
            <a:t>The Returning Officer will provide the Presiding Officer with the sealed packets containing the same marked copy of the electoral roll and the register of voters in Form 17A, which were earlier used at that polling station, and a new voting machine. </a:t>
          </a:r>
          <a:endParaRPr lang="en-US" sz="1800" dirty="0">
            <a:solidFill>
              <a:srgbClr val="000000"/>
            </a:solidFill>
            <a:latin typeface="Cambria"/>
            <a:cs typeface="Cambria"/>
          </a:endParaRPr>
        </a:p>
      </dgm:t>
    </dgm:pt>
    <dgm:pt modelId="{FD3EB50E-7289-194D-AE9E-A285DB012976}" type="parTrans" cxnId="{466620AB-2C04-6542-9199-1C4131628C20}">
      <dgm:prSet/>
      <dgm:spPr/>
      <dgm:t>
        <a:bodyPr/>
        <a:lstStyle/>
        <a:p>
          <a:endParaRPr lang="en-US" sz="1800">
            <a:solidFill>
              <a:srgbClr val="000000"/>
            </a:solidFill>
            <a:latin typeface="Cambria"/>
            <a:cs typeface="Cambria"/>
          </a:endParaRPr>
        </a:p>
      </dgm:t>
    </dgm:pt>
    <dgm:pt modelId="{9B2DE66E-EA3A-3D41-BDA7-C1859DC915C7}" type="sibTrans" cxnId="{466620AB-2C04-6542-9199-1C4131628C20}">
      <dgm:prSet/>
      <dgm:spPr/>
      <dgm:t>
        <a:bodyPr/>
        <a:lstStyle/>
        <a:p>
          <a:endParaRPr lang="en-US" sz="1800">
            <a:solidFill>
              <a:srgbClr val="000000"/>
            </a:solidFill>
            <a:latin typeface="Cambria"/>
            <a:cs typeface="Cambria"/>
          </a:endParaRPr>
        </a:p>
      </dgm:t>
    </dgm:pt>
    <dgm:pt modelId="{B98B6500-B8BA-6943-89A2-B89F5E1DA7D7}" type="pres">
      <dgm:prSet presAssocID="{E9054F67-790B-1E4F-8432-69C3DC9EDCD0}" presName="Name0" presStyleCnt="0">
        <dgm:presLayoutVars>
          <dgm:chPref val="1"/>
          <dgm:dir/>
          <dgm:animOne val="branch"/>
          <dgm:animLvl val="lvl"/>
          <dgm:resizeHandles/>
        </dgm:presLayoutVars>
      </dgm:prSet>
      <dgm:spPr/>
      <dgm:t>
        <a:bodyPr/>
        <a:lstStyle/>
        <a:p>
          <a:endParaRPr lang="en-US"/>
        </a:p>
      </dgm:t>
    </dgm:pt>
    <dgm:pt modelId="{F3342413-9298-E048-9E39-A6B98D62EBE9}" type="pres">
      <dgm:prSet presAssocID="{91CE5DA4-3F01-6247-8C65-A5010E9B688E}" presName="vertOne" presStyleCnt="0"/>
      <dgm:spPr/>
    </dgm:pt>
    <dgm:pt modelId="{31A5024F-514C-BE4D-9705-C4C7CC33AB15}" type="pres">
      <dgm:prSet presAssocID="{91CE5DA4-3F01-6247-8C65-A5010E9B688E}" presName="txOne" presStyleLbl="node0" presStyleIdx="0" presStyleCnt="1" custScaleY="22052">
        <dgm:presLayoutVars>
          <dgm:chPref val="3"/>
        </dgm:presLayoutVars>
      </dgm:prSet>
      <dgm:spPr/>
      <dgm:t>
        <a:bodyPr/>
        <a:lstStyle/>
        <a:p>
          <a:endParaRPr lang="en-US"/>
        </a:p>
      </dgm:t>
    </dgm:pt>
    <dgm:pt modelId="{B984AA49-CD08-8942-A0C2-7BADCCD04371}" type="pres">
      <dgm:prSet presAssocID="{91CE5DA4-3F01-6247-8C65-A5010E9B688E}" presName="parTransOne" presStyleCnt="0"/>
      <dgm:spPr/>
    </dgm:pt>
    <dgm:pt modelId="{B446F9AC-97EC-7C47-B9CE-2183E9B36D62}" type="pres">
      <dgm:prSet presAssocID="{91CE5DA4-3F01-6247-8C65-A5010E9B688E}" presName="horzOne" presStyleCnt="0"/>
      <dgm:spPr/>
    </dgm:pt>
    <dgm:pt modelId="{455D42A2-BFC6-0C42-B539-5AE34AB81F57}" type="pres">
      <dgm:prSet presAssocID="{2DC0C379-CF75-014A-B09B-B0072EF556AC}" presName="vertTwo" presStyleCnt="0"/>
      <dgm:spPr/>
    </dgm:pt>
    <dgm:pt modelId="{D55CF1C2-AD88-534C-96AA-87D7AAC913BA}" type="pres">
      <dgm:prSet presAssocID="{2DC0C379-CF75-014A-B09B-B0072EF556AC}" presName="txTwo" presStyleLbl="node2" presStyleIdx="0" presStyleCnt="3">
        <dgm:presLayoutVars>
          <dgm:chPref val="3"/>
        </dgm:presLayoutVars>
      </dgm:prSet>
      <dgm:spPr/>
      <dgm:t>
        <a:bodyPr/>
        <a:lstStyle/>
        <a:p>
          <a:endParaRPr lang="en-US"/>
        </a:p>
      </dgm:t>
    </dgm:pt>
    <dgm:pt modelId="{E64D4312-4EE3-3C4F-B5FA-37111D758E7D}" type="pres">
      <dgm:prSet presAssocID="{2DC0C379-CF75-014A-B09B-B0072EF556AC}" presName="horzTwo" presStyleCnt="0"/>
      <dgm:spPr/>
    </dgm:pt>
    <dgm:pt modelId="{3DB10087-292B-D449-818E-95892A8CABEC}" type="pres">
      <dgm:prSet presAssocID="{8AE7EFF6-4194-B94D-9738-6697BD3E0C8F}" presName="sibSpaceTwo" presStyleCnt="0"/>
      <dgm:spPr/>
    </dgm:pt>
    <dgm:pt modelId="{79FA00B2-733B-6D4B-A4FF-D373DBCAD2DC}" type="pres">
      <dgm:prSet presAssocID="{6775E80B-A547-3043-93E2-96E32C3C75A5}" presName="vertTwo" presStyleCnt="0"/>
      <dgm:spPr/>
    </dgm:pt>
    <dgm:pt modelId="{165FB2A7-81E9-BA4B-999F-C90D4E6A69C9}" type="pres">
      <dgm:prSet presAssocID="{6775E80B-A547-3043-93E2-96E32C3C75A5}" presName="txTwo" presStyleLbl="node2" presStyleIdx="1" presStyleCnt="3">
        <dgm:presLayoutVars>
          <dgm:chPref val="3"/>
        </dgm:presLayoutVars>
      </dgm:prSet>
      <dgm:spPr/>
      <dgm:t>
        <a:bodyPr/>
        <a:lstStyle/>
        <a:p>
          <a:endParaRPr lang="en-US"/>
        </a:p>
      </dgm:t>
    </dgm:pt>
    <dgm:pt modelId="{F187C7C4-BF72-0D47-9792-0267AE91B125}" type="pres">
      <dgm:prSet presAssocID="{6775E80B-A547-3043-93E2-96E32C3C75A5}" presName="horzTwo" presStyleCnt="0"/>
      <dgm:spPr/>
    </dgm:pt>
    <dgm:pt modelId="{98C09F8B-80F8-7445-9422-DD0E690F62DB}" type="pres">
      <dgm:prSet presAssocID="{A058EE3D-42A4-994F-B57E-4534CB0E2AA1}" presName="sibSpaceTwo" presStyleCnt="0"/>
      <dgm:spPr/>
    </dgm:pt>
    <dgm:pt modelId="{128303FD-5977-4740-81F5-3265F258C82D}" type="pres">
      <dgm:prSet presAssocID="{763801BE-F865-AF4F-98AA-1F647CF5B66B}" presName="vertTwo" presStyleCnt="0"/>
      <dgm:spPr/>
    </dgm:pt>
    <dgm:pt modelId="{8BF8AADF-C7D3-F040-A147-BB34622C7BD0}" type="pres">
      <dgm:prSet presAssocID="{763801BE-F865-AF4F-98AA-1F647CF5B66B}" presName="txTwo" presStyleLbl="node2" presStyleIdx="2" presStyleCnt="3">
        <dgm:presLayoutVars>
          <dgm:chPref val="3"/>
        </dgm:presLayoutVars>
      </dgm:prSet>
      <dgm:spPr/>
      <dgm:t>
        <a:bodyPr/>
        <a:lstStyle/>
        <a:p>
          <a:endParaRPr lang="en-US"/>
        </a:p>
      </dgm:t>
    </dgm:pt>
    <dgm:pt modelId="{BCA47DE5-9EAC-274E-B130-3680BF6A19B4}" type="pres">
      <dgm:prSet presAssocID="{763801BE-F865-AF4F-98AA-1F647CF5B66B}" presName="horzTwo" presStyleCnt="0"/>
      <dgm:spPr/>
    </dgm:pt>
  </dgm:ptLst>
  <dgm:cxnLst>
    <dgm:cxn modelId="{846A0800-B0E0-48CE-812A-3AE1275606B7}" type="presOf" srcId="{91CE5DA4-3F01-6247-8C65-A5010E9B688E}" destId="{31A5024F-514C-BE4D-9705-C4C7CC33AB15}" srcOrd="0" destOrd="0" presId="urn:microsoft.com/office/officeart/2005/8/layout/hierarchy4"/>
    <dgm:cxn modelId="{846B99DF-10D4-D246-BF9F-F047D80C9D28}" srcId="{91CE5DA4-3F01-6247-8C65-A5010E9B688E}" destId="{2DC0C379-CF75-014A-B09B-B0072EF556AC}" srcOrd="0" destOrd="0" parTransId="{BF353F78-134D-2A4F-B2C7-F714D58240C7}" sibTransId="{8AE7EFF6-4194-B94D-9738-6697BD3E0C8F}"/>
    <dgm:cxn modelId="{8D6C81EB-BCC9-AF4A-A1FE-40F0FFFFB294}" srcId="{91CE5DA4-3F01-6247-8C65-A5010E9B688E}" destId="{6775E80B-A547-3043-93E2-96E32C3C75A5}" srcOrd="1" destOrd="0" parTransId="{98F9ED56-B84F-754F-942D-55D7CC40EC15}" sibTransId="{A058EE3D-42A4-994F-B57E-4534CB0E2AA1}"/>
    <dgm:cxn modelId="{78ABD13C-4B76-42F0-B374-A92B7FDE6DFE}" type="presOf" srcId="{6775E80B-A547-3043-93E2-96E32C3C75A5}" destId="{165FB2A7-81E9-BA4B-999F-C90D4E6A69C9}" srcOrd="0" destOrd="0" presId="urn:microsoft.com/office/officeart/2005/8/layout/hierarchy4"/>
    <dgm:cxn modelId="{ABB34484-FCB2-304E-A37D-93C347D10CC8}" srcId="{E9054F67-790B-1E4F-8432-69C3DC9EDCD0}" destId="{91CE5DA4-3F01-6247-8C65-A5010E9B688E}" srcOrd="0" destOrd="0" parTransId="{13AC8C47-2A75-0A47-916C-91114AC92855}" sibTransId="{FE3B4795-DEE8-854B-A239-EF97838E3758}"/>
    <dgm:cxn modelId="{16536839-16E9-46C6-9655-957AE0EFF5B7}" type="presOf" srcId="{E9054F67-790B-1E4F-8432-69C3DC9EDCD0}" destId="{B98B6500-B8BA-6943-89A2-B89F5E1DA7D7}" srcOrd="0" destOrd="0" presId="urn:microsoft.com/office/officeart/2005/8/layout/hierarchy4"/>
    <dgm:cxn modelId="{1F66DCF9-8029-469C-807C-1316523205BE}" type="presOf" srcId="{2DC0C379-CF75-014A-B09B-B0072EF556AC}" destId="{D55CF1C2-AD88-534C-96AA-87D7AAC913BA}" srcOrd="0" destOrd="0" presId="urn:microsoft.com/office/officeart/2005/8/layout/hierarchy4"/>
    <dgm:cxn modelId="{466620AB-2C04-6542-9199-1C4131628C20}" srcId="{91CE5DA4-3F01-6247-8C65-A5010E9B688E}" destId="{763801BE-F865-AF4F-98AA-1F647CF5B66B}" srcOrd="2" destOrd="0" parTransId="{FD3EB50E-7289-194D-AE9E-A285DB012976}" sibTransId="{9B2DE66E-EA3A-3D41-BDA7-C1859DC915C7}"/>
    <dgm:cxn modelId="{03A509F1-FF5F-406E-A9EC-4248F1173929}" type="presOf" srcId="{763801BE-F865-AF4F-98AA-1F647CF5B66B}" destId="{8BF8AADF-C7D3-F040-A147-BB34622C7BD0}" srcOrd="0" destOrd="0" presId="urn:microsoft.com/office/officeart/2005/8/layout/hierarchy4"/>
    <dgm:cxn modelId="{45009998-CA61-4B30-AA0E-6DD957DFF52B}" type="presParOf" srcId="{B98B6500-B8BA-6943-89A2-B89F5E1DA7D7}" destId="{F3342413-9298-E048-9E39-A6B98D62EBE9}" srcOrd="0" destOrd="0" presId="urn:microsoft.com/office/officeart/2005/8/layout/hierarchy4"/>
    <dgm:cxn modelId="{31E0D7FC-92A9-4CC6-84BA-CCC6C4A56309}" type="presParOf" srcId="{F3342413-9298-E048-9E39-A6B98D62EBE9}" destId="{31A5024F-514C-BE4D-9705-C4C7CC33AB15}" srcOrd="0" destOrd="0" presId="urn:microsoft.com/office/officeart/2005/8/layout/hierarchy4"/>
    <dgm:cxn modelId="{AA4931AF-D0CA-4027-A0D7-5B683AA6C3E2}" type="presParOf" srcId="{F3342413-9298-E048-9E39-A6B98D62EBE9}" destId="{B984AA49-CD08-8942-A0C2-7BADCCD04371}" srcOrd="1" destOrd="0" presId="urn:microsoft.com/office/officeart/2005/8/layout/hierarchy4"/>
    <dgm:cxn modelId="{384929CA-9DD0-434C-A87D-6E8C3F4AC5ED}" type="presParOf" srcId="{F3342413-9298-E048-9E39-A6B98D62EBE9}" destId="{B446F9AC-97EC-7C47-B9CE-2183E9B36D62}" srcOrd="2" destOrd="0" presId="urn:microsoft.com/office/officeart/2005/8/layout/hierarchy4"/>
    <dgm:cxn modelId="{2BEA66BE-6CE7-46B5-AB3A-D35025E1B1C4}" type="presParOf" srcId="{B446F9AC-97EC-7C47-B9CE-2183E9B36D62}" destId="{455D42A2-BFC6-0C42-B539-5AE34AB81F57}" srcOrd="0" destOrd="0" presId="urn:microsoft.com/office/officeart/2005/8/layout/hierarchy4"/>
    <dgm:cxn modelId="{CF71DF65-48BA-40F1-AA83-AE68DAD0C328}" type="presParOf" srcId="{455D42A2-BFC6-0C42-B539-5AE34AB81F57}" destId="{D55CF1C2-AD88-534C-96AA-87D7AAC913BA}" srcOrd="0" destOrd="0" presId="urn:microsoft.com/office/officeart/2005/8/layout/hierarchy4"/>
    <dgm:cxn modelId="{C7D00179-AD68-4FA6-8557-0954FB238941}" type="presParOf" srcId="{455D42A2-BFC6-0C42-B539-5AE34AB81F57}" destId="{E64D4312-4EE3-3C4F-B5FA-37111D758E7D}" srcOrd="1" destOrd="0" presId="urn:microsoft.com/office/officeart/2005/8/layout/hierarchy4"/>
    <dgm:cxn modelId="{76166D05-AF17-43CC-9EEA-9F219914E2E6}" type="presParOf" srcId="{B446F9AC-97EC-7C47-B9CE-2183E9B36D62}" destId="{3DB10087-292B-D449-818E-95892A8CABEC}" srcOrd="1" destOrd="0" presId="urn:microsoft.com/office/officeart/2005/8/layout/hierarchy4"/>
    <dgm:cxn modelId="{9202DA5D-8590-4C32-A820-A40A280ADE65}" type="presParOf" srcId="{B446F9AC-97EC-7C47-B9CE-2183E9B36D62}" destId="{79FA00B2-733B-6D4B-A4FF-D373DBCAD2DC}" srcOrd="2" destOrd="0" presId="urn:microsoft.com/office/officeart/2005/8/layout/hierarchy4"/>
    <dgm:cxn modelId="{D0B85E82-7EA6-449F-AEC3-0C721D8BBCC6}" type="presParOf" srcId="{79FA00B2-733B-6D4B-A4FF-D373DBCAD2DC}" destId="{165FB2A7-81E9-BA4B-999F-C90D4E6A69C9}" srcOrd="0" destOrd="0" presId="urn:microsoft.com/office/officeart/2005/8/layout/hierarchy4"/>
    <dgm:cxn modelId="{803AE949-F83E-4BA8-ABCF-A6340A82F2B1}" type="presParOf" srcId="{79FA00B2-733B-6D4B-A4FF-D373DBCAD2DC}" destId="{F187C7C4-BF72-0D47-9792-0267AE91B125}" srcOrd="1" destOrd="0" presId="urn:microsoft.com/office/officeart/2005/8/layout/hierarchy4"/>
    <dgm:cxn modelId="{32803988-04D5-4E9B-8851-C6992217EC69}" type="presParOf" srcId="{B446F9AC-97EC-7C47-B9CE-2183E9B36D62}" destId="{98C09F8B-80F8-7445-9422-DD0E690F62DB}" srcOrd="3" destOrd="0" presId="urn:microsoft.com/office/officeart/2005/8/layout/hierarchy4"/>
    <dgm:cxn modelId="{CAC271C8-21E2-4861-8156-817744884B61}" type="presParOf" srcId="{B446F9AC-97EC-7C47-B9CE-2183E9B36D62}" destId="{128303FD-5977-4740-81F5-3265F258C82D}" srcOrd="4" destOrd="0" presId="urn:microsoft.com/office/officeart/2005/8/layout/hierarchy4"/>
    <dgm:cxn modelId="{3CBF8B4C-788A-40A5-9EAA-8D58711CEF14}" type="presParOf" srcId="{128303FD-5977-4740-81F5-3265F258C82D}" destId="{8BF8AADF-C7D3-F040-A147-BB34622C7BD0}" srcOrd="0" destOrd="0" presId="urn:microsoft.com/office/officeart/2005/8/layout/hierarchy4"/>
    <dgm:cxn modelId="{4EED8121-1D69-4085-8F16-0BF7E1646CC4}" type="presParOf" srcId="{128303FD-5977-4740-81F5-3265F258C82D}" destId="{BCA47DE5-9EAC-274E-B130-3680BF6A19B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617FAA7-1BDF-414A-9D6C-27D4DB4B8BCF}" type="doc">
      <dgm:prSet loTypeId="urn:microsoft.com/office/officeart/2005/8/layout/hierarchy4" loCatId="" qsTypeId="urn:microsoft.com/office/officeart/2005/8/quickstyle/simple1" qsCatId="simple" csTypeId="urn:microsoft.com/office/officeart/2005/8/colors/accent2_2" csCatId="accent2" phldr="1"/>
      <dgm:spPr/>
      <dgm:t>
        <a:bodyPr/>
        <a:lstStyle/>
        <a:p>
          <a:endParaRPr lang="en-US"/>
        </a:p>
      </dgm:t>
    </dgm:pt>
    <dgm:pt modelId="{80CC1345-29C7-E846-A4CB-0A88FB73D296}">
      <dgm:prSet custT="1"/>
      <dgm:spPr/>
      <dgm:t>
        <a:bodyPr/>
        <a:lstStyle/>
        <a:p>
          <a:pPr rtl="0"/>
          <a:r>
            <a:rPr lang="en-US" sz="2000" b="1" u="none" dirty="0" smtClean="0">
              <a:solidFill>
                <a:srgbClr val="000000"/>
              </a:solidFill>
              <a:latin typeface="Cambria"/>
              <a:cs typeface="Cambria"/>
            </a:rPr>
            <a:t>Completion of adjourned poll. </a:t>
          </a:r>
          <a:endParaRPr lang="en-US" sz="2000" b="1" u="none" dirty="0">
            <a:solidFill>
              <a:srgbClr val="000000"/>
            </a:solidFill>
            <a:latin typeface="Cambria"/>
            <a:cs typeface="Cambria"/>
          </a:endParaRPr>
        </a:p>
      </dgm:t>
    </dgm:pt>
    <dgm:pt modelId="{DBAD9E89-BC45-4F4D-9913-9456603E35FC}" type="parTrans" cxnId="{D215DFCC-8A5D-3745-9DE2-DA9514D51960}">
      <dgm:prSet/>
      <dgm:spPr/>
      <dgm:t>
        <a:bodyPr/>
        <a:lstStyle/>
        <a:p>
          <a:endParaRPr lang="en-US" sz="1800">
            <a:solidFill>
              <a:srgbClr val="000000"/>
            </a:solidFill>
            <a:latin typeface="Cambria"/>
            <a:cs typeface="Cambria"/>
          </a:endParaRPr>
        </a:p>
      </dgm:t>
    </dgm:pt>
    <dgm:pt modelId="{CA4E09F8-B899-A64E-B9EE-226E120A80C5}" type="sibTrans" cxnId="{D215DFCC-8A5D-3745-9DE2-DA9514D51960}">
      <dgm:prSet/>
      <dgm:spPr/>
      <dgm:t>
        <a:bodyPr/>
        <a:lstStyle/>
        <a:p>
          <a:endParaRPr lang="en-US" sz="1800">
            <a:solidFill>
              <a:srgbClr val="000000"/>
            </a:solidFill>
            <a:latin typeface="Cambria"/>
            <a:cs typeface="Cambria"/>
          </a:endParaRPr>
        </a:p>
      </dgm:t>
    </dgm:pt>
    <dgm:pt modelId="{A8EB2DD9-E5F8-E743-A9E7-EC4FBBC5EC53}">
      <dgm:prSet custT="1"/>
      <dgm:spPr/>
      <dgm:t>
        <a:bodyPr/>
        <a:lstStyle/>
        <a:p>
          <a:pPr rtl="0"/>
          <a:r>
            <a:rPr lang="en-US" sz="1800" dirty="0" smtClean="0">
              <a:solidFill>
                <a:srgbClr val="000000"/>
              </a:solidFill>
              <a:latin typeface="Cambria"/>
              <a:cs typeface="Cambria"/>
            </a:rPr>
            <a:t>The sealed packet containing the marked copy of the electoral roll and the register of voters should be reopened by you in the presence of the contesting candidates or their agents, and this marked copy of the electoral roll and the register of voters should be used for completion of adjourned poll.</a:t>
          </a:r>
          <a:endParaRPr lang="en-US" sz="1800" dirty="0">
            <a:solidFill>
              <a:srgbClr val="000000"/>
            </a:solidFill>
            <a:latin typeface="Cambria"/>
            <a:cs typeface="Cambria"/>
          </a:endParaRPr>
        </a:p>
      </dgm:t>
    </dgm:pt>
    <dgm:pt modelId="{6CFEB034-96C2-9B4B-B68D-AFBCD8BF62DF}" type="parTrans" cxnId="{0874730B-84A0-6645-A249-85FF08594807}">
      <dgm:prSet/>
      <dgm:spPr/>
      <dgm:t>
        <a:bodyPr/>
        <a:lstStyle/>
        <a:p>
          <a:endParaRPr lang="en-US" sz="1800">
            <a:solidFill>
              <a:srgbClr val="000000"/>
            </a:solidFill>
            <a:latin typeface="Cambria"/>
            <a:cs typeface="Cambria"/>
          </a:endParaRPr>
        </a:p>
      </dgm:t>
    </dgm:pt>
    <dgm:pt modelId="{C56F4673-6D1B-AB42-A157-D2E2A8FD4EA5}" type="sibTrans" cxnId="{0874730B-84A0-6645-A249-85FF08594807}">
      <dgm:prSet/>
      <dgm:spPr/>
      <dgm:t>
        <a:bodyPr/>
        <a:lstStyle/>
        <a:p>
          <a:endParaRPr lang="en-US" sz="1800">
            <a:solidFill>
              <a:srgbClr val="000000"/>
            </a:solidFill>
            <a:latin typeface="Cambria"/>
            <a:cs typeface="Cambria"/>
          </a:endParaRPr>
        </a:p>
      </dgm:t>
    </dgm:pt>
    <dgm:pt modelId="{31F714B9-B1E1-D641-BE35-478501185F2B}">
      <dgm:prSet custT="1"/>
      <dgm:spPr/>
      <dgm:t>
        <a:bodyPr/>
        <a:lstStyle/>
        <a:p>
          <a:pPr rtl="0"/>
          <a:r>
            <a:rPr lang="en-US" sz="1800" dirty="0" smtClean="0">
              <a:solidFill>
                <a:srgbClr val="000000"/>
              </a:solidFill>
              <a:latin typeface="Cambria"/>
              <a:cs typeface="Cambria"/>
            </a:rPr>
            <a:t>The provisions of rules 28 and 49A to 49B will apply to the conduct of an adjourned poll also as they apply to the poll before it was so adjourned.</a:t>
          </a:r>
          <a:endParaRPr lang="en-US" sz="1800" dirty="0">
            <a:solidFill>
              <a:srgbClr val="000000"/>
            </a:solidFill>
            <a:latin typeface="Cambria"/>
            <a:cs typeface="Cambria"/>
          </a:endParaRPr>
        </a:p>
      </dgm:t>
    </dgm:pt>
    <dgm:pt modelId="{B169B2E2-CD4F-444E-9603-453BF8D8A535}" type="parTrans" cxnId="{7BE989E8-D2FD-B94B-B90D-B8AED7CF2FCC}">
      <dgm:prSet/>
      <dgm:spPr/>
      <dgm:t>
        <a:bodyPr/>
        <a:lstStyle/>
        <a:p>
          <a:endParaRPr lang="en-US" sz="1800">
            <a:solidFill>
              <a:srgbClr val="000000"/>
            </a:solidFill>
            <a:latin typeface="Cambria"/>
            <a:cs typeface="Cambria"/>
          </a:endParaRPr>
        </a:p>
      </dgm:t>
    </dgm:pt>
    <dgm:pt modelId="{14E0D35C-8E65-8E49-90E9-305CC4E2A0F6}" type="sibTrans" cxnId="{7BE989E8-D2FD-B94B-B90D-B8AED7CF2FCC}">
      <dgm:prSet/>
      <dgm:spPr/>
      <dgm:t>
        <a:bodyPr/>
        <a:lstStyle/>
        <a:p>
          <a:endParaRPr lang="en-US" sz="1800">
            <a:solidFill>
              <a:srgbClr val="000000"/>
            </a:solidFill>
            <a:latin typeface="Cambria"/>
            <a:cs typeface="Cambria"/>
          </a:endParaRPr>
        </a:p>
      </dgm:t>
    </dgm:pt>
    <dgm:pt modelId="{7C6A60BD-D05B-444F-9E0B-6340CDA981DA}">
      <dgm:prSet custT="1"/>
      <dgm:spPr/>
      <dgm:t>
        <a:bodyPr/>
        <a:lstStyle/>
        <a:p>
          <a:pPr rtl="0"/>
          <a:r>
            <a:rPr lang="en-US" sz="1800" dirty="0" smtClean="0">
              <a:solidFill>
                <a:srgbClr val="000000"/>
              </a:solidFill>
              <a:latin typeface="Cambria"/>
              <a:cs typeface="Cambria"/>
            </a:rPr>
            <a:t>Where the poll could not be commenced due to non-arrival of the polling party or other reasons, the provisions of abovementioned rules will apply to every such adjourned poll as they apply to the original poll. </a:t>
          </a:r>
          <a:endParaRPr lang="en-US" sz="1800" dirty="0">
            <a:solidFill>
              <a:srgbClr val="000000"/>
            </a:solidFill>
            <a:latin typeface="Cambria"/>
            <a:cs typeface="Cambria"/>
          </a:endParaRPr>
        </a:p>
      </dgm:t>
    </dgm:pt>
    <dgm:pt modelId="{C001AC1F-7056-CA47-A2B5-84EEC076CA4E}" type="parTrans" cxnId="{CE39E09E-80A9-E44F-8365-BA29AEE9C9D2}">
      <dgm:prSet/>
      <dgm:spPr/>
      <dgm:t>
        <a:bodyPr/>
        <a:lstStyle/>
        <a:p>
          <a:endParaRPr lang="en-US" sz="1800">
            <a:solidFill>
              <a:srgbClr val="000000"/>
            </a:solidFill>
            <a:latin typeface="Cambria"/>
            <a:cs typeface="Cambria"/>
          </a:endParaRPr>
        </a:p>
      </dgm:t>
    </dgm:pt>
    <dgm:pt modelId="{3BDF63D9-D4F9-534E-BC01-8976EC69556F}" type="sibTrans" cxnId="{CE39E09E-80A9-E44F-8365-BA29AEE9C9D2}">
      <dgm:prSet/>
      <dgm:spPr/>
      <dgm:t>
        <a:bodyPr/>
        <a:lstStyle/>
        <a:p>
          <a:endParaRPr lang="en-US" sz="1800">
            <a:solidFill>
              <a:srgbClr val="000000"/>
            </a:solidFill>
            <a:latin typeface="Cambria"/>
            <a:cs typeface="Cambria"/>
          </a:endParaRPr>
        </a:p>
      </dgm:t>
    </dgm:pt>
    <dgm:pt modelId="{1210D91F-0EAF-A444-9D5D-DA2A589A4026}" type="pres">
      <dgm:prSet presAssocID="{B617FAA7-1BDF-414A-9D6C-27D4DB4B8BCF}" presName="Name0" presStyleCnt="0">
        <dgm:presLayoutVars>
          <dgm:chPref val="1"/>
          <dgm:dir/>
          <dgm:animOne val="branch"/>
          <dgm:animLvl val="lvl"/>
          <dgm:resizeHandles/>
        </dgm:presLayoutVars>
      </dgm:prSet>
      <dgm:spPr/>
      <dgm:t>
        <a:bodyPr/>
        <a:lstStyle/>
        <a:p>
          <a:endParaRPr lang="en-US"/>
        </a:p>
      </dgm:t>
    </dgm:pt>
    <dgm:pt modelId="{063E3A45-7C86-1A4C-ACD6-B67971148229}" type="pres">
      <dgm:prSet presAssocID="{80CC1345-29C7-E846-A4CB-0A88FB73D296}" presName="vertOne" presStyleCnt="0"/>
      <dgm:spPr/>
    </dgm:pt>
    <dgm:pt modelId="{2135CEDF-8B7D-254B-916D-CF791F91CFEF}" type="pres">
      <dgm:prSet presAssocID="{80CC1345-29C7-E846-A4CB-0A88FB73D296}" presName="txOne" presStyleLbl="node0" presStyleIdx="0" presStyleCnt="1" custScaleY="21225">
        <dgm:presLayoutVars>
          <dgm:chPref val="3"/>
        </dgm:presLayoutVars>
      </dgm:prSet>
      <dgm:spPr/>
      <dgm:t>
        <a:bodyPr/>
        <a:lstStyle/>
        <a:p>
          <a:endParaRPr lang="en-US"/>
        </a:p>
      </dgm:t>
    </dgm:pt>
    <dgm:pt modelId="{E3A336EE-9EAA-8644-888A-F998EE360CF0}" type="pres">
      <dgm:prSet presAssocID="{80CC1345-29C7-E846-A4CB-0A88FB73D296}" presName="parTransOne" presStyleCnt="0"/>
      <dgm:spPr/>
    </dgm:pt>
    <dgm:pt modelId="{E954145A-AC6A-8F48-A4AD-8F3CAEED8436}" type="pres">
      <dgm:prSet presAssocID="{80CC1345-29C7-E846-A4CB-0A88FB73D296}" presName="horzOne" presStyleCnt="0"/>
      <dgm:spPr/>
    </dgm:pt>
    <dgm:pt modelId="{3B1CB8E8-4EAF-9849-A192-8E89ED73268C}" type="pres">
      <dgm:prSet presAssocID="{A8EB2DD9-E5F8-E743-A9E7-EC4FBBC5EC53}" presName="vertTwo" presStyleCnt="0"/>
      <dgm:spPr/>
    </dgm:pt>
    <dgm:pt modelId="{DE9F4445-2BD9-6841-AC44-A5E00246A7FC}" type="pres">
      <dgm:prSet presAssocID="{A8EB2DD9-E5F8-E743-A9E7-EC4FBBC5EC53}" presName="txTwo" presStyleLbl="node2" presStyleIdx="0" presStyleCnt="3" custScaleX="114294" custScaleY="110659">
        <dgm:presLayoutVars>
          <dgm:chPref val="3"/>
        </dgm:presLayoutVars>
      </dgm:prSet>
      <dgm:spPr/>
      <dgm:t>
        <a:bodyPr/>
        <a:lstStyle/>
        <a:p>
          <a:endParaRPr lang="en-US"/>
        </a:p>
      </dgm:t>
    </dgm:pt>
    <dgm:pt modelId="{81D3B161-3326-EB4D-8506-F612BC0E3F1B}" type="pres">
      <dgm:prSet presAssocID="{A8EB2DD9-E5F8-E743-A9E7-EC4FBBC5EC53}" presName="horzTwo" presStyleCnt="0"/>
      <dgm:spPr/>
    </dgm:pt>
    <dgm:pt modelId="{749D8479-541F-5E42-A402-3E628C1E1A49}" type="pres">
      <dgm:prSet presAssocID="{C56F4673-6D1B-AB42-A157-D2E2A8FD4EA5}" presName="sibSpaceTwo" presStyleCnt="0"/>
      <dgm:spPr/>
    </dgm:pt>
    <dgm:pt modelId="{36EF5685-3CA4-7B4A-839D-799A0D7BA3A2}" type="pres">
      <dgm:prSet presAssocID="{31F714B9-B1E1-D641-BE35-478501185F2B}" presName="vertTwo" presStyleCnt="0"/>
      <dgm:spPr/>
    </dgm:pt>
    <dgm:pt modelId="{04C45DCA-9271-8841-B72F-9FE0577D4D73}" type="pres">
      <dgm:prSet presAssocID="{31F714B9-B1E1-D641-BE35-478501185F2B}" presName="txTwo" presStyleLbl="node2" presStyleIdx="1" presStyleCnt="3">
        <dgm:presLayoutVars>
          <dgm:chPref val="3"/>
        </dgm:presLayoutVars>
      </dgm:prSet>
      <dgm:spPr/>
      <dgm:t>
        <a:bodyPr/>
        <a:lstStyle/>
        <a:p>
          <a:endParaRPr lang="en-US"/>
        </a:p>
      </dgm:t>
    </dgm:pt>
    <dgm:pt modelId="{23EDA92C-5CDE-BF4A-81DE-F02066C537C1}" type="pres">
      <dgm:prSet presAssocID="{31F714B9-B1E1-D641-BE35-478501185F2B}" presName="horzTwo" presStyleCnt="0"/>
      <dgm:spPr/>
    </dgm:pt>
    <dgm:pt modelId="{F6C9E58E-56D4-0D48-83B7-AE3F33F254A9}" type="pres">
      <dgm:prSet presAssocID="{14E0D35C-8E65-8E49-90E9-305CC4E2A0F6}" presName="sibSpaceTwo" presStyleCnt="0"/>
      <dgm:spPr/>
    </dgm:pt>
    <dgm:pt modelId="{1E4A98DD-2424-AD44-9CE6-5A610BD0BC8E}" type="pres">
      <dgm:prSet presAssocID="{7C6A60BD-D05B-444F-9E0B-6340CDA981DA}" presName="vertTwo" presStyleCnt="0"/>
      <dgm:spPr/>
    </dgm:pt>
    <dgm:pt modelId="{F7ADE539-0D6C-8445-9CB7-28ACAE032B83}" type="pres">
      <dgm:prSet presAssocID="{7C6A60BD-D05B-444F-9E0B-6340CDA981DA}" presName="txTwo" presStyleLbl="node2" presStyleIdx="2" presStyleCnt="3">
        <dgm:presLayoutVars>
          <dgm:chPref val="3"/>
        </dgm:presLayoutVars>
      </dgm:prSet>
      <dgm:spPr/>
      <dgm:t>
        <a:bodyPr/>
        <a:lstStyle/>
        <a:p>
          <a:endParaRPr lang="en-US"/>
        </a:p>
      </dgm:t>
    </dgm:pt>
    <dgm:pt modelId="{6CF448A9-B4CB-3F4C-AC64-A5725C0AB25B}" type="pres">
      <dgm:prSet presAssocID="{7C6A60BD-D05B-444F-9E0B-6340CDA981DA}" presName="horzTwo" presStyleCnt="0"/>
      <dgm:spPr/>
    </dgm:pt>
  </dgm:ptLst>
  <dgm:cxnLst>
    <dgm:cxn modelId="{BE1EF3D9-3F22-48A4-97D4-54B06637644C}" type="presOf" srcId="{A8EB2DD9-E5F8-E743-A9E7-EC4FBBC5EC53}" destId="{DE9F4445-2BD9-6841-AC44-A5E00246A7FC}" srcOrd="0" destOrd="0" presId="urn:microsoft.com/office/officeart/2005/8/layout/hierarchy4"/>
    <dgm:cxn modelId="{7BE989E8-D2FD-B94B-B90D-B8AED7CF2FCC}" srcId="{80CC1345-29C7-E846-A4CB-0A88FB73D296}" destId="{31F714B9-B1E1-D641-BE35-478501185F2B}" srcOrd="1" destOrd="0" parTransId="{B169B2E2-CD4F-444E-9603-453BF8D8A535}" sibTransId="{14E0D35C-8E65-8E49-90E9-305CC4E2A0F6}"/>
    <dgm:cxn modelId="{AAEE33C8-F4C3-42C4-98B5-9745B732FEE3}" type="presOf" srcId="{80CC1345-29C7-E846-A4CB-0A88FB73D296}" destId="{2135CEDF-8B7D-254B-916D-CF791F91CFEF}" srcOrd="0" destOrd="0" presId="urn:microsoft.com/office/officeart/2005/8/layout/hierarchy4"/>
    <dgm:cxn modelId="{CE39E09E-80A9-E44F-8365-BA29AEE9C9D2}" srcId="{80CC1345-29C7-E846-A4CB-0A88FB73D296}" destId="{7C6A60BD-D05B-444F-9E0B-6340CDA981DA}" srcOrd="2" destOrd="0" parTransId="{C001AC1F-7056-CA47-A2B5-84EEC076CA4E}" sibTransId="{3BDF63D9-D4F9-534E-BC01-8976EC69556F}"/>
    <dgm:cxn modelId="{D215DFCC-8A5D-3745-9DE2-DA9514D51960}" srcId="{B617FAA7-1BDF-414A-9D6C-27D4DB4B8BCF}" destId="{80CC1345-29C7-E846-A4CB-0A88FB73D296}" srcOrd="0" destOrd="0" parTransId="{DBAD9E89-BC45-4F4D-9913-9456603E35FC}" sibTransId="{CA4E09F8-B899-A64E-B9EE-226E120A80C5}"/>
    <dgm:cxn modelId="{4D604EB6-DF5D-4040-A943-DCD86A046D8F}" type="presOf" srcId="{B617FAA7-1BDF-414A-9D6C-27D4DB4B8BCF}" destId="{1210D91F-0EAF-A444-9D5D-DA2A589A4026}" srcOrd="0" destOrd="0" presId="urn:microsoft.com/office/officeart/2005/8/layout/hierarchy4"/>
    <dgm:cxn modelId="{11BD525C-DEB1-4156-800D-265089913A92}" type="presOf" srcId="{31F714B9-B1E1-D641-BE35-478501185F2B}" destId="{04C45DCA-9271-8841-B72F-9FE0577D4D73}" srcOrd="0" destOrd="0" presId="urn:microsoft.com/office/officeart/2005/8/layout/hierarchy4"/>
    <dgm:cxn modelId="{0874730B-84A0-6645-A249-85FF08594807}" srcId="{80CC1345-29C7-E846-A4CB-0A88FB73D296}" destId="{A8EB2DD9-E5F8-E743-A9E7-EC4FBBC5EC53}" srcOrd="0" destOrd="0" parTransId="{6CFEB034-96C2-9B4B-B68D-AFBCD8BF62DF}" sibTransId="{C56F4673-6D1B-AB42-A157-D2E2A8FD4EA5}"/>
    <dgm:cxn modelId="{51CC8216-E87B-4757-BCE0-58A42341CDD4}" type="presOf" srcId="{7C6A60BD-D05B-444F-9E0B-6340CDA981DA}" destId="{F7ADE539-0D6C-8445-9CB7-28ACAE032B83}" srcOrd="0" destOrd="0" presId="urn:microsoft.com/office/officeart/2005/8/layout/hierarchy4"/>
    <dgm:cxn modelId="{5F54B796-C8E1-4989-AC51-EB4DF28C1642}" type="presParOf" srcId="{1210D91F-0EAF-A444-9D5D-DA2A589A4026}" destId="{063E3A45-7C86-1A4C-ACD6-B67971148229}" srcOrd="0" destOrd="0" presId="urn:microsoft.com/office/officeart/2005/8/layout/hierarchy4"/>
    <dgm:cxn modelId="{F719EDA7-210D-4315-A3FF-0B76CDFB69E2}" type="presParOf" srcId="{063E3A45-7C86-1A4C-ACD6-B67971148229}" destId="{2135CEDF-8B7D-254B-916D-CF791F91CFEF}" srcOrd="0" destOrd="0" presId="urn:microsoft.com/office/officeart/2005/8/layout/hierarchy4"/>
    <dgm:cxn modelId="{CB2156E2-2A71-4A11-B3D8-D4060036CB0A}" type="presParOf" srcId="{063E3A45-7C86-1A4C-ACD6-B67971148229}" destId="{E3A336EE-9EAA-8644-888A-F998EE360CF0}" srcOrd="1" destOrd="0" presId="urn:microsoft.com/office/officeart/2005/8/layout/hierarchy4"/>
    <dgm:cxn modelId="{34ACACFF-6BAF-4C3E-8F4E-E08EB7E23A27}" type="presParOf" srcId="{063E3A45-7C86-1A4C-ACD6-B67971148229}" destId="{E954145A-AC6A-8F48-A4AD-8F3CAEED8436}" srcOrd="2" destOrd="0" presId="urn:microsoft.com/office/officeart/2005/8/layout/hierarchy4"/>
    <dgm:cxn modelId="{B3E1AA24-8A1C-434F-ADA3-BDAAAF9B92BD}" type="presParOf" srcId="{E954145A-AC6A-8F48-A4AD-8F3CAEED8436}" destId="{3B1CB8E8-4EAF-9849-A192-8E89ED73268C}" srcOrd="0" destOrd="0" presId="urn:microsoft.com/office/officeart/2005/8/layout/hierarchy4"/>
    <dgm:cxn modelId="{00053BB4-7B55-4D6E-B886-3D2CEA3A122C}" type="presParOf" srcId="{3B1CB8E8-4EAF-9849-A192-8E89ED73268C}" destId="{DE9F4445-2BD9-6841-AC44-A5E00246A7FC}" srcOrd="0" destOrd="0" presId="urn:microsoft.com/office/officeart/2005/8/layout/hierarchy4"/>
    <dgm:cxn modelId="{116B687F-5104-4808-82B2-552D58A5E9AA}" type="presParOf" srcId="{3B1CB8E8-4EAF-9849-A192-8E89ED73268C}" destId="{81D3B161-3326-EB4D-8506-F612BC0E3F1B}" srcOrd="1" destOrd="0" presId="urn:microsoft.com/office/officeart/2005/8/layout/hierarchy4"/>
    <dgm:cxn modelId="{4CB5CCD3-FB11-4247-BFCF-361A8FADA38C}" type="presParOf" srcId="{E954145A-AC6A-8F48-A4AD-8F3CAEED8436}" destId="{749D8479-541F-5E42-A402-3E628C1E1A49}" srcOrd="1" destOrd="0" presId="urn:microsoft.com/office/officeart/2005/8/layout/hierarchy4"/>
    <dgm:cxn modelId="{E7A00A20-993F-4DAB-B234-D9EE23599872}" type="presParOf" srcId="{E954145A-AC6A-8F48-A4AD-8F3CAEED8436}" destId="{36EF5685-3CA4-7B4A-839D-799A0D7BA3A2}" srcOrd="2" destOrd="0" presId="urn:microsoft.com/office/officeart/2005/8/layout/hierarchy4"/>
    <dgm:cxn modelId="{32410FA8-A460-4EF5-98D5-DDE04F879B91}" type="presParOf" srcId="{36EF5685-3CA4-7B4A-839D-799A0D7BA3A2}" destId="{04C45DCA-9271-8841-B72F-9FE0577D4D73}" srcOrd="0" destOrd="0" presId="urn:microsoft.com/office/officeart/2005/8/layout/hierarchy4"/>
    <dgm:cxn modelId="{AB938F20-CF07-4A99-9DD0-41B0FA83E1A8}" type="presParOf" srcId="{36EF5685-3CA4-7B4A-839D-799A0D7BA3A2}" destId="{23EDA92C-5CDE-BF4A-81DE-F02066C537C1}" srcOrd="1" destOrd="0" presId="urn:microsoft.com/office/officeart/2005/8/layout/hierarchy4"/>
    <dgm:cxn modelId="{BAB208BA-16B9-405A-ADA8-01CF594E9AA6}" type="presParOf" srcId="{E954145A-AC6A-8F48-A4AD-8F3CAEED8436}" destId="{F6C9E58E-56D4-0D48-83B7-AE3F33F254A9}" srcOrd="3" destOrd="0" presId="urn:microsoft.com/office/officeart/2005/8/layout/hierarchy4"/>
    <dgm:cxn modelId="{CB4FAC36-77A0-4E76-B9D6-1C74B4C35EE1}" type="presParOf" srcId="{E954145A-AC6A-8F48-A4AD-8F3CAEED8436}" destId="{1E4A98DD-2424-AD44-9CE6-5A610BD0BC8E}" srcOrd="4" destOrd="0" presId="urn:microsoft.com/office/officeart/2005/8/layout/hierarchy4"/>
    <dgm:cxn modelId="{3313E758-B7FA-4EE7-BEE6-3E3820390313}" type="presParOf" srcId="{1E4A98DD-2424-AD44-9CE6-5A610BD0BC8E}" destId="{F7ADE539-0D6C-8445-9CB7-28ACAE032B83}" srcOrd="0" destOrd="0" presId="urn:microsoft.com/office/officeart/2005/8/layout/hierarchy4"/>
    <dgm:cxn modelId="{B2E96A86-2884-4FC8-8BA6-851D61B10DCA}" type="presParOf" srcId="{1E4A98DD-2424-AD44-9CE6-5A610BD0BC8E}" destId="{6CF448A9-B4CB-3F4C-AC64-A5725C0AB25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0012B5C-6F5D-8B4F-BF7F-8018F9CAC679}"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E0994337-A611-FB43-80B8-CA6921CF525A}">
      <dgm:prSet/>
      <dgm:spPr/>
      <dgm:t>
        <a:bodyPr/>
        <a:lstStyle/>
        <a:p>
          <a:pPr rtl="0"/>
          <a:r>
            <a:rPr lang="en-US" dirty="0" smtClean="0">
              <a:solidFill>
                <a:srgbClr val="000000"/>
              </a:solidFill>
              <a:latin typeface="Cambria"/>
              <a:cs typeface="Cambria"/>
            </a:rPr>
            <a:t>The Election Commission has been given power to declare the poll to be void and direct a fresh poll, if at that polling station</a:t>
          </a:r>
          <a:endParaRPr lang="en-US" dirty="0">
            <a:solidFill>
              <a:srgbClr val="000000"/>
            </a:solidFill>
            <a:latin typeface="Cambria"/>
            <a:cs typeface="Cambria"/>
          </a:endParaRPr>
        </a:p>
      </dgm:t>
    </dgm:pt>
    <dgm:pt modelId="{0507E8EE-E8C2-2E44-B620-ACAE322CEB32}" type="parTrans" cxnId="{86DE2929-180D-784B-85E4-755C743F28C1}">
      <dgm:prSet/>
      <dgm:spPr/>
      <dgm:t>
        <a:bodyPr/>
        <a:lstStyle/>
        <a:p>
          <a:endParaRPr lang="en-US">
            <a:solidFill>
              <a:srgbClr val="000000"/>
            </a:solidFill>
            <a:latin typeface="Cambria"/>
            <a:cs typeface="Cambria"/>
          </a:endParaRPr>
        </a:p>
      </dgm:t>
    </dgm:pt>
    <dgm:pt modelId="{AFBF551B-9DD9-A44F-A63F-0790223D87BA}" type="sibTrans" cxnId="{86DE2929-180D-784B-85E4-755C743F28C1}">
      <dgm:prSet/>
      <dgm:spPr/>
      <dgm:t>
        <a:bodyPr/>
        <a:lstStyle/>
        <a:p>
          <a:endParaRPr lang="en-US">
            <a:solidFill>
              <a:srgbClr val="000000"/>
            </a:solidFill>
            <a:latin typeface="Cambria"/>
            <a:cs typeface="Cambria"/>
          </a:endParaRPr>
        </a:p>
      </dgm:t>
    </dgm:pt>
    <dgm:pt modelId="{80265AA5-0AAF-1D4C-BE21-007AE98903F8}">
      <dgm:prSet custT="1"/>
      <dgm:spPr/>
      <dgm:t>
        <a:bodyPr/>
        <a:lstStyle/>
        <a:p>
          <a:pPr rtl="0"/>
          <a:r>
            <a:rPr lang="en-US" sz="2000" dirty="0" smtClean="0">
              <a:solidFill>
                <a:srgbClr val="000000"/>
              </a:solidFill>
              <a:latin typeface="Cambria"/>
              <a:cs typeface="Cambria"/>
            </a:rPr>
            <a:t>Any voting machine has been unlawfully taken away by any </a:t>
          </a:r>
          <a:r>
            <a:rPr lang="en-US" sz="2000" dirty="0" err="1" smtClean="0">
              <a:solidFill>
                <a:srgbClr val="000000"/>
              </a:solidFill>
              <a:latin typeface="Cambria"/>
              <a:cs typeface="Cambria"/>
            </a:rPr>
            <a:t>unauthorised</a:t>
          </a:r>
          <a:r>
            <a:rPr lang="en-US" sz="2000" dirty="0" smtClean="0">
              <a:solidFill>
                <a:srgbClr val="000000"/>
              </a:solidFill>
              <a:latin typeface="Cambria"/>
              <a:cs typeface="Cambria"/>
            </a:rPr>
            <a:t> person, or</a:t>
          </a:r>
          <a:endParaRPr lang="en-US" sz="2000" dirty="0">
            <a:solidFill>
              <a:srgbClr val="000000"/>
            </a:solidFill>
            <a:latin typeface="Cambria"/>
            <a:cs typeface="Cambria"/>
          </a:endParaRPr>
        </a:p>
      </dgm:t>
    </dgm:pt>
    <dgm:pt modelId="{B8183D8C-1858-C045-A4EB-77C45C6AA469}" type="parTrans" cxnId="{BCC3A2D6-950C-4B4F-81B8-321D39D43887}">
      <dgm:prSet/>
      <dgm:spPr/>
      <dgm:t>
        <a:bodyPr/>
        <a:lstStyle/>
        <a:p>
          <a:endParaRPr lang="en-US">
            <a:solidFill>
              <a:srgbClr val="000000"/>
            </a:solidFill>
            <a:latin typeface="Cambria"/>
            <a:cs typeface="Cambria"/>
          </a:endParaRPr>
        </a:p>
      </dgm:t>
    </dgm:pt>
    <dgm:pt modelId="{5F497E67-920B-7D40-A490-AB6D36B632C8}" type="sibTrans" cxnId="{BCC3A2D6-950C-4B4F-81B8-321D39D43887}">
      <dgm:prSet/>
      <dgm:spPr/>
      <dgm:t>
        <a:bodyPr/>
        <a:lstStyle/>
        <a:p>
          <a:endParaRPr lang="en-US">
            <a:solidFill>
              <a:srgbClr val="000000"/>
            </a:solidFill>
            <a:latin typeface="Cambria"/>
            <a:cs typeface="Cambria"/>
          </a:endParaRPr>
        </a:p>
      </dgm:t>
    </dgm:pt>
    <dgm:pt modelId="{847E1CC9-671E-5946-9AAE-DBAF08666C36}">
      <dgm:prSet custT="1"/>
      <dgm:spPr/>
      <dgm:t>
        <a:bodyPr/>
        <a:lstStyle/>
        <a:p>
          <a:pPr rtl="0"/>
          <a:r>
            <a:rPr lang="en-US" sz="2000" dirty="0" smtClean="0">
              <a:solidFill>
                <a:srgbClr val="000000"/>
              </a:solidFill>
              <a:latin typeface="Cambria"/>
              <a:cs typeface="Cambria"/>
            </a:rPr>
            <a:t>Any voting machine has been accidentally or intentionally destroyed or lost or damaged or tempered with and the result of the poll at that polling station cannot be ascertained for that reason, or</a:t>
          </a:r>
          <a:endParaRPr lang="en-US" sz="2000" dirty="0">
            <a:solidFill>
              <a:srgbClr val="000000"/>
            </a:solidFill>
            <a:latin typeface="Cambria"/>
            <a:cs typeface="Cambria"/>
          </a:endParaRPr>
        </a:p>
      </dgm:t>
    </dgm:pt>
    <dgm:pt modelId="{D71306B5-154A-CF40-953B-9868A79057E3}" type="parTrans" cxnId="{64D977A2-0EAC-DB42-BF30-018BFD9A24C8}">
      <dgm:prSet/>
      <dgm:spPr/>
      <dgm:t>
        <a:bodyPr/>
        <a:lstStyle/>
        <a:p>
          <a:endParaRPr lang="en-US">
            <a:solidFill>
              <a:srgbClr val="000000"/>
            </a:solidFill>
            <a:latin typeface="Cambria"/>
            <a:cs typeface="Cambria"/>
          </a:endParaRPr>
        </a:p>
      </dgm:t>
    </dgm:pt>
    <dgm:pt modelId="{7701B967-128D-6E43-BC92-B04B28767CF0}" type="sibTrans" cxnId="{64D977A2-0EAC-DB42-BF30-018BFD9A24C8}">
      <dgm:prSet/>
      <dgm:spPr/>
      <dgm:t>
        <a:bodyPr/>
        <a:lstStyle/>
        <a:p>
          <a:endParaRPr lang="en-US">
            <a:solidFill>
              <a:srgbClr val="000000"/>
            </a:solidFill>
            <a:latin typeface="Cambria"/>
            <a:cs typeface="Cambria"/>
          </a:endParaRPr>
        </a:p>
      </dgm:t>
    </dgm:pt>
    <dgm:pt modelId="{885194CD-1C32-194B-B3F3-BD1C90EF0BEC}">
      <dgm:prSet custT="1"/>
      <dgm:spPr/>
      <dgm:t>
        <a:bodyPr/>
        <a:lstStyle/>
        <a:p>
          <a:pPr rtl="0"/>
          <a:r>
            <a:rPr lang="en-US" sz="2000" dirty="0" smtClean="0">
              <a:solidFill>
                <a:srgbClr val="000000"/>
              </a:solidFill>
              <a:latin typeface="Cambria"/>
              <a:cs typeface="Cambria"/>
            </a:rPr>
            <a:t>Any voting machine develops a mechanical failure during the course of the recording of votes, or</a:t>
          </a:r>
          <a:endParaRPr lang="en-US" sz="2000" dirty="0">
            <a:solidFill>
              <a:srgbClr val="000000"/>
            </a:solidFill>
            <a:latin typeface="Cambria"/>
            <a:cs typeface="Cambria"/>
          </a:endParaRPr>
        </a:p>
      </dgm:t>
    </dgm:pt>
    <dgm:pt modelId="{4E847B35-635F-2247-98C9-F1C2967FFCDA}" type="parTrans" cxnId="{F3FDB556-66AA-3E40-970B-3EBAB71944AD}">
      <dgm:prSet/>
      <dgm:spPr/>
      <dgm:t>
        <a:bodyPr/>
        <a:lstStyle/>
        <a:p>
          <a:endParaRPr lang="en-US">
            <a:solidFill>
              <a:srgbClr val="000000"/>
            </a:solidFill>
            <a:latin typeface="Cambria"/>
            <a:cs typeface="Cambria"/>
          </a:endParaRPr>
        </a:p>
      </dgm:t>
    </dgm:pt>
    <dgm:pt modelId="{525F9CCA-ACC9-BB46-86B9-6E14D3EBB4C4}" type="sibTrans" cxnId="{F3FDB556-66AA-3E40-970B-3EBAB71944AD}">
      <dgm:prSet/>
      <dgm:spPr/>
      <dgm:t>
        <a:bodyPr/>
        <a:lstStyle/>
        <a:p>
          <a:endParaRPr lang="en-US">
            <a:solidFill>
              <a:srgbClr val="000000"/>
            </a:solidFill>
            <a:latin typeface="Cambria"/>
            <a:cs typeface="Cambria"/>
          </a:endParaRPr>
        </a:p>
      </dgm:t>
    </dgm:pt>
    <dgm:pt modelId="{6696EE6F-53D5-1C48-BCE4-8173B95FBFD8}">
      <dgm:prSet custT="1"/>
      <dgm:spPr/>
      <dgm:t>
        <a:bodyPr/>
        <a:lstStyle/>
        <a:p>
          <a:pPr rtl="0"/>
          <a:r>
            <a:rPr lang="en-US" sz="2000" dirty="0" smtClean="0">
              <a:solidFill>
                <a:srgbClr val="000000"/>
              </a:solidFill>
              <a:latin typeface="Cambria"/>
              <a:cs typeface="Cambria"/>
            </a:rPr>
            <a:t>Any error or irregularity in procedure, which may vitiate the poll, has been committed, or </a:t>
          </a:r>
          <a:endParaRPr lang="en-US" sz="2000" dirty="0">
            <a:solidFill>
              <a:srgbClr val="000000"/>
            </a:solidFill>
            <a:latin typeface="Cambria"/>
            <a:cs typeface="Cambria"/>
          </a:endParaRPr>
        </a:p>
      </dgm:t>
    </dgm:pt>
    <dgm:pt modelId="{92C19D0F-AB97-A340-9430-C9A59DA6F7B4}" type="parTrans" cxnId="{55C6E581-7D79-3E4F-8773-BC30C92714E0}">
      <dgm:prSet/>
      <dgm:spPr/>
      <dgm:t>
        <a:bodyPr/>
        <a:lstStyle/>
        <a:p>
          <a:endParaRPr lang="en-US">
            <a:solidFill>
              <a:srgbClr val="000000"/>
            </a:solidFill>
            <a:latin typeface="Cambria"/>
            <a:cs typeface="Cambria"/>
          </a:endParaRPr>
        </a:p>
      </dgm:t>
    </dgm:pt>
    <dgm:pt modelId="{FA4E9755-E7CB-7244-A939-C98BBB80D8BD}" type="sibTrans" cxnId="{55C6E581-7D79-3E4F-8773-BC30C92714E0}">
      <dgm:prSet/>
      <dgm:spPr/>
      <dgm:t>
        <a:bodyPr/>
        <a:lstStyle/>
        <a:p>
          <a:endParaRPr lang="en-US">
            <a:solidFill>
              <a:srgbClr val="000000"/>
            </a:solidFill>
            <a:latin typeface="Cambria"/>
            <a:cs typeface="Cambria"/>
          </a:endParaRPr>
        </a:p>
      </dgm:t>
    </dgm:pt>
    <dgm:pt modelId="{12B92E8A-428E-3B4C-9F03-AFFDE59EB150}">
      <dgm:prSet custT="1"/>
      <dgm:spPr/>
      <dgm:t>
        <a:bodyPr/>
        <a:lstStyle/>
        <a:p>
          <a:pPr rtl="0"/>
          <a:r>
            <a:rPr lang="en-US" sz="2000" dirty="0" smtClean="0">
              <a:solidFill>
                <a:srgbClr val="000000"/>
              </a:solidFill>
              <a:latin typeface="Cambria"/>
              <a:cs typeface="Cambria"/>
            </a:rPr>
            <a:t>There has been booth capturing </a:t>
          </a:r>
          <a:endParaRPr lang="en-US" sz="2000" dirty="0">
            <a:solidFill>
              <a:srgbClr val="000000"/>
            </a:solidFill>
            <a:latin typeface="Cambria"/>
            <a:cs typeface="Cambria"/>
          </a:endParaRPr>
        </a:p>
      </dgm:t>
    </dgm:pt>
    <dgm:pt modelId="{4E61106A-6850-304A-9577-A99F00C21AFD}" type="parTrans" cxnId="{47B8DAF6-1D57-974A-810C-779E8CA45197}">
      <dgm:prSet/>
      <dgm:spPr/>
      <dgm:t>
        <a:bodyPr/>
        <a:lstStyle/>
        <a:p>
          <a:endParaRPr lang="en-US">
            <a:solidFill>
              <a:srgbClr val="000000"/>
            </a:solidFill>
            <a:latin typeface="Cambria"/>
            <a:cs typeface="Cambria"/>
          </a:endParaRPr>
        </a:p>
      </dgm:t>
    </dgm:pt>
    <dgm:pt modelId="{AED24875-1022-7E4B-BBE1-7BC768AC3879}" type="sibTrans" cxnId="{47B8DAF6-1D57-974A-810C-779E8CA45197}">
      <dgm:prSet/>
      <dgm:spPr/>
      <dgm:t>
        <a:bodyPr/>
        <a:lstStyle/>
        <a:p>
          <a:endParaRPr lang="en-US">
            <a:solidFill>
              <a:srgbClr val="000000"/>
            </a:solidFill>
            <a:latin typeface="Cambria"/>
            <a:cs typeface="Cambria"/>
          </a:endParaRPr>
        </a:p>
      </dgm:t>
    </dgm:pt>
    <dgm:pt modelId="{E40866BA-8869-AA41-826A-0D03E6EF660B}" type="pres">
      <dgm:prSet presAssocID="{60012B5C-6F5D-8B4F-BF7F-8018F9CAC679}" presName="linear" presStyleCnt="0">
        <dgm:presLayoutVars>
          <dgm:animLvl val="lvl"/>
          <dgm:resizeHandles val="exact"/>
        </dgm:presLayoutVars>
      </dgm:prSet>
      <dgm:spPr/>
      <dgm:t>
        <a:bodyPr/>
        <a:lstStyle/>
        <a:p>
          <a:endParaRPr lang="en-US"/>
        </a:p>
      </dgm:t>
    </dgm:pt>
    <dgm:pt modelId="{F9358BF3-B662-2D4D-9652-4EF73C525F7E}" type="pres">
      <dgm:prSet presAssocID="{E0994337-A611-FB43-80B8-CA6921CF525A}" presName="parentText" presStyleLbl="node1" presStyleIdx="0" presStyleCnt="1" custScaleY="70064" custLinFactNeighborY="-7440">
        <dgm:presLayoutVars>
          <dgm:chMax val="0"/>
          <dgm:bulletEnabled val="1"/>
        </dgm:presLayoutVars>
      </dgm:prSet>
      <dgm:spPr/>
      <dgm:t>
        <a:bodyPr/>
        <a:lstStyle/>
        <a:p>
          <a:endParaRPr lang="en-US"/>
        </a:p>
      </dgm:t>
    </dgm:pt>
    <dgm:pt modelId="{112EE2F8-76F8-134D-BFB9-E886654AAD7C}" type="pres">
      <dgm:prSet presAssocID="{E0994337-A611-FB43-80B8-CA6921CF525A}" presName="childText" presStyleLbl="revTx" presStyleIdx="0" presStyleCnt="1">
        <dgm:presLayoutVars>
          <dgm:bulletEnabled val="1"/>
        </dgm:presLayoutVars>
      </dgm:prSet>
      <dgm:spPr/>
      <dgm:t>
        <a:bodyPr/>
        <a:lstStyle/>
        <a:p>
          <a:endParaRPr lang="en-US"/>
        </a:p>
      </dgm:t>
    </dgm:pt>
  </dgm:ptLst>
  <dgm:cxnLst>
    <dgm:cxn modelId="{64D977A2-0EAC-DB42-BF30-018BFD9A24C8}" srcId="{E0994337-A611-FB43-80B8-CA6921CF525A}" destId="{847E1CC9-671E-5946-9AAE-DBAF08666C36}" srcOrd="1" destOrd="0" parTransId="{D71306B5-154A-CF40-953B-9868A79057E3}" sibTransId="{7701B967-128D-6E43-BC92-B04B28767CF0}"/>
    <dgm:cxn modelId="{86DE2929-180D-784B-85E4-755C743F28C1}" srcId="{60012B5C-6F5D-8B4F-BF7F-8018F9CAC679}" destId="{E0994337-A611-FB43-80B8-CA6921CF525A}" srcOrd="0" destOrd="0" parTransId="{0507E8EE-E8C2-2E44-B620-ACAE322CEB32}" sibTransId="{AFBF551B-9DD9-A44F-A63F-0790223D87BA}"/>
    <dgm:cxn modelId="{BCC3A2D6-950C-4B4F-81B8-321D39D43887}" srcId="{E0994337-A611-FB43-80B8-CA6921CF525A}" destId="{80265AA5-0AAF-1D4C-BE21-007AE98903F8}" srcOrd="0" destOrd="0" parTransId="{B8183D8C-1858-C045-A4EB-77C45C6AA469}" sibTransId="{5F497E67-920B-7D40-A490-AB6D36B632C8}"/>
    <dgm:cxn modelId="{55C6E581-7D79-3E4F-8773-BC30C92714E0}" srcId="{E0994337-A611-FB43-80B8-CA6921CF525A}" destId="{6696EE6F-53D5-1C48-BCE4-8173B95FBFD8}" srcOrd="3" destOrd="0" parTransId="{92C19D0F-AB97-A340-9430-C9A59DA6F7B4}" sibTransId="{FA4E9755-E7CB-7244-A939-C98BBB80D8BD}"/>
    <dgm:cxn modelId="{CB4D6F1F-DF3C-4A1A-9B04-79E49CADB8A0}" type="presOf" srcId="{6696EE6F-53D5-1C48-BCE4-8173B95FBFD8}" destId="{112EE2F8-76F8-134D-BFB9-E886654AAD7C}" srcOrd="0" destOrd="3" presId="urn:microsoft.com/office/officeart/2005/8/layout/vList2"/>
    <dgm:cxn modelId="{3A53DE02-E85A-4A35-8BB8-A042D7FB03C4}" type="presOf" srcId="{885194CD-1C32-194B-B3F3-BD1C90EF0BEC}" destId="{112EE2F8-76F8-134D-BFB9-E886654AAD7C}" srcOrd="0" destOrd="2" presId="urn:microsoft.com/office/officeart/2005/8/layout/vList2"/>
    <dgm:cxn modelId="{F3FDB556-66AA-3E40-970B-3EBAB71944AD}" srcId="{E0994337-A611-FB43-80B8-CA6921CF525A}" destId="{885194CD-1C32-194B-B3F3-BD1C90EF0BEC}" srcOrd="2" destOrd="0" parTransId="{4E847B35-635F-2247-98C9-F1C2967FFCDA}" sibTransId="{525F9CCA-ACC9-BB46-86B9-6E14D3EBB4C4}"/>
    <dgm:cxn modelId="{47B8DAF6-1D57-974A-810C-779E8CA45197}" srcId="{E0994337-A611-FB43-80B8-CA6921CF525A}" destId="{12B92E8A-428E-3B4C-9F03-AFFDE59EB150}" srcOrd="4" destOrd="0" parTransId="{4E61106A-6850-304A-9577-A99F00C21AFD}" sibTransId="{AED24875-1022-7E4B-BBE1-7BC768AC3879}"/>
    <dgm:cxn modelId="{0F3A420F-8CA8-4422-8E05-2939D3FAF414}" type="presOf" srcId="{12B92E8A-428E-3B4C-9F03-AFFDE59EB150}" destId="{112EE2F8-76F8-134D-BFB9-E886654AAD7C}" srcOrd="0" destOrd="4" presId="urn:microsoft.com/office/officeart/2005/8/layout/vList2"/>
    <dgm:cxn modelId="{183921BF-D91F-4EB9-92F4-716B505117B9}" type="presOf" srcId="{847E1CC9-671E-5946-9AAE-DBAF08666C36}" destId="{112EE2F8-76F8-134D-BFB9-E886654AAD7C}" srcOrd="0" destOrd="1" presId="urn:microsoft.com/office/officeart/2005/8/layout/vList2"/>
    <dgm:cxn modelId="{A8BDB353-4CB4-4D90-A3F4-AC86B92830E3}" type="presOf" srcId="{60012B5C-6F5D-8B4F-BF7F-8018F9CAC679}" destId="{E40866BA-8869-AA41-826A-0D03E6EF660B}" srcOrd="0" destOrd="0" presId="urn:microsoft.com/office/officeart/2005/8/layout/vList2"/>
    <dgm:cxn modelId="{D84828FD-5B16-43D1-BC46-33758DAF3DFB}" type="presOf" srcId="{E0994337-A611-FB43-80B8-CA6921CF525A}" destId="{F9358BF3-B662-2D4D-9652-4EF73C525F7E}" srcOrd="0" destOrd="0" presId="urn:microsoft.com/office/officeart/2005/8/layout/vList2"/>
    <dgm:cxn modelId="{6F10F658-DECB-49D8-90F8-9DB727CF4070}" type="presOf" srcId="{80265AA5-0AAF-1D4C-BE21-007AE98903F8}" destId="{112EE2F8-76F8-134D-BFB9-E886654AAD7C}" srcOrd="0" destOrd="0" presId="urn:microsoft.com/office/officeart/2005/8/layout/vList2"/>
    <dgm:cxn modelId="{89588AD2-3D6E-4BBB-982B-FDC9BA504E3F}" type="presParOf" srcId="{E40866BA-8869-AA41-826A-0D03E6EF660B}" destId="{F9358BF3-B662-2D4D-9652-4EF73C525F7E}" srcOrd="0" destOrd="0" presId="urn:microsoft.com/office/officeart/2005/8/layout/vList2"/>
    <dgm:cxn modelId="{6039B75A-66C8-4D56-B69D-D0C9B94135CA}" type="presParOf" srcId="{E40866BA-8869-AA41-826A-0D03E6EF660B}" destId="{112EE2F8-76F8-134D-BFB9-E886654AAD7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9EBE866-BA22-C74E-9679-8AB6DCA6463A}"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4F6F4E74-A40B-9442-AA1B-E2B80CC198DB}">
      <dgm:prSet custT="1"/>
      <dgm:spPr/>
      <dgm:t>
        <a:bodyPr/>
        <a:lstStyle/>
        <a:p>
          <a:pPr rtl="0"/>
          <a:r>
            <a:rPr lang="en-US" sz="2000" b="1" dirty="0" smtClean="0">
              <a:latin typeface="Cambria"/>
              <a:cs typeface="Cambria"/>
            </a:rPr>
            <a:t>The Election Commission has been given power to declare the poll to be void and direct a fresh poll, if at that polling station </a:t>
          </a:r>
          <a:endParaRPr lang="en-US" sz="2000" dirty="0">
            <a:latin typeface="Cambria"/>
            <a:cs typeface="Cambria"/>
          </a:endParaRPr>
        </a:p>
      </dgm:t>
    </dgm:pt>
    <dgm:pt modelId="{EB6B6EA0-4B25-F945-B404-A5BA70C39EAB}" type="parTrans" cxnId="{4A5209A3-9551-9C4C-AE93-2A9247E01849}">
      <dgm:prSet/>
      <dgm:spPr/>
      <dgm:t>
        <a:bodyPr/>
        <a:lstStyle/>
        <a:p>
          <a:endParaRPr lang="en-US" sz="2000">
            <a:latin typeface="Cambria"/>
            <a:cs typeface="Cambria"/>
          </a:endParaRPr>
        </a:p>
      </dgm:t>
    </dgm:pt>
    <dgm:pt modelId="{412DC9FD-8970-8448-8ACD-83526270200B}" type="sibTrans" cxnId="{4A5209A3-9551-9C4C-AE93-2A9247E01849}">
      <dgm:prSet/>
      <dgm:spPr/>
      <dgm:t>
        <a:bodyPr/>
        <a:lstStyle/>
        <a:p>
          <a:endParaRPr lang="en-US" sz="2000">
            <a:latin typeface="Cambria"/>
            <a:cs typeface="Cambria"/>
          </a:endParaRPr>
        </a:p>
      </dgm:t>
    </dgm:pt>
    <dgm:pt modelId="{EF9EB6A2-7F4F-914E-9099-43DB32756FF3}">
      <dgm:prSet custT="1"/>
      <dgm:spPr/>
      <dgm:t>
        <a:bodyPr/>
        <a:lstStyle/>
        <a:p>
          <a:pPr rtl="0"/>
          <a:r>
            <a:rPr lang="en-US" sz="2000" dirty="0" smtClean="0">
              <a:latin typeface="Cambria"/>
              <a:cs typeface="Cambria"/>
            </a:rPr>
            <a:t>If any such thing happens at your polling station, you should report to the Returning Officer, who will, in turn, report the matter to the Election Commission for its directions.</a:t>
          </a:r>
          <a:endParaRPr lang="en-US" sz="2000" dirty="0">
            <a:latin typeface="Cambria"/>
            <a:cs typeface="Cambria"/>
          </a:endParaRPr>
        </a:p>
      </dgm:t>
    </dgm:pt>
    <dgm:pt modelId="{CC40FBAB-EE5E-9346-96C4-01A61B058E6E}" type="parTrans" cxnId="{2948B3C9-F999-3F47-A5B3-FF0D37F3831D}">
      <dgm:prSet/>
      <dgm:spPr/>
      <dgm:t>
        <a:bodyPr/>
        <a:lstStyle/>
        <a:p>
          <a:endParaRPr lang="en-US" sz="2000">
            <a:latin typeface="Cambria"/>
            <a:cs typeface="Cambria"/>
          </a:endParaRPr>
        </a:p>
      </dgm:t>
    </dgm:pt>
    <dgm:pt modelId="{31D15AAF-93E1-F14B-A8C3-D2AB1D97B168}" type="sibTrans" cxnId="{2948B3C9-F999-3F47-A5B3-FF0D37F3831D}">
      <dgm:prSet/>
      <dgm:spPr/>
      <dgm:t>
        <a:bodyPr/>
        <a:lstStyle/>
        <a:p>
          <a:endParaRPr lang="en-US" sz="2000">
            <a:latin typeface="Cambria"/>
            <a:cs typeface="Cambria"/>
          </a:endParaRPr>
        </a:p>
      </dgm:t>
    </dgm:pt>
    <dgm:pt modelId="{1B808060-31C0-D643-A2FE-332700D84107}">
      <dgm:prSet custT="1"/>
      <dgm:spPr/>
      <dgm:t>
        <a:bodyPr/>
        <a:lstStyle/>
        <a:p>
          <a:pPr rtl="0"/>
          <a:r>
            <a:rPr lang="en-US" sz="2000" dirty="0" smtClean="0">
              <a:latin typeface="Cambria"/>
              <a:cs typeface="Cambria"/>
            </a:rPr>
            <a:t>After considering all material circumstances, if the Commission directs fresh poll, such fresh poll shall be taken in the same manner as the original poll. </a:t>
          </a:r>
          <a:endParaRPr lang="en-US" sz="2000" dirty="0">
            <a:latin typeface="Cambria"/>
            <a:cs typeface="Cambria"/>
          </a:endParaRPr>
        </a:p>
      </dgm:t>
    </dgm:pt>
    <dgm:pt modelId="{EFA865F6-C2EA-4848-9B50-C1B44DD0C9D8}" type="parTrans" cxnId="{F292BEC5-D94B-6245-97E1-EEB1B62B85B1}">
      <dgm:prSet/>
      <dgm:spPr/>
      <dgm:t>
        <a:bodyPr/>
        <a:lstStyle/>
        <a:p>
          <a:endParaRPr lang="en-US" sz="2000">
            <a:latin typeface="Cambria"/>
            <a:cs typeface="Cambria"/>
          </a:endParaRPr>
        </a:p>
      </dgm:t>
    </dgm:pt>
    <dgm:pt modelId="{CA4F96C7-106D-9449-8B08-09ED55DF8AF1}" type="sibTrans" cxnId="{F292BEC5-D94B-6245-97E1-EEB1B62B85B1}">
      <dgm:prSet/>
      <dgm:spPr/>
      <dgm:t>
        <a:bodyPr/>
        <a:lstStyle/>
        <a:p>
          <a:endParaRPr lang="en-US" sz="2000">
            <a:latin typeface="Cambria"/>
            <a:cs typeface="Cambria"/>
          </a:endParaRPr>
        </a:p>
      </dgm:t>
    </dgm:pt>
    <dgm:pt modelId="{40B7784C-2B69-444D-9CF0-3A497264CE7B}">
      <dgm:prSet custT="1"/>
      <dgm:spPr/>
      <dgm:t>
        <a:bodyPr/>
        <a:lstStyle/>
        <a:p>
          <a:pPr rtl="0"/>
          <a:r>
            <a:rPr lang="en-US" sz="2000" dirty="0" smtClean="0">
              <a:latin typeface="Cambria"/>
              <a:cs typeface="Cambria"/>
            </a:rPr>
            <a:t>All electors entitled to vote at the polling station will be entitled to vote again at the fresh poll. The marks of the indelible ink made at the original poll should be ignored at the fresh poll. </a:t>
          </a:r>
          <a:endParaRPr lang="en-US" sz="2000" dirty="0">
            <a:latin typeface="Cambria"/>
            <a:cs typeface="Cambria"/>
          </a:endParaRPr>
        </a:p>
      </dgm:t>
    </dgm:pt>
    <dgm:pt modelId="{09C6928B-72D4-1B41-9E21-B6DF79A741D9}" type="parTrans" cxnId="{717908FD-F853-6440-A83F-93CF0B105831}">
      <dgm:prSet/>
      <dgm:spPr/>
      <dgm:t>
        <a:bodyPr/>
        <a:lstStyle/>
        <a:p>
          <a:endParaRPr lang="en-US" sz="2000">
            <a:latin typeface="Cambria"/>
            <a:cs typeface="Cambria"/>
          </a:endParaRPr>
        </a:p>
      </dgm:t>
    </dgm:pt>
    <dgm:pt modelId="{22152A52-8EE0-794F-B386-1DE310DA08C0}" type="sibTrans" cxnId="{717908FD-F853-6440-A83F-93CF0B105831}">
      <dgm:prSet/>
      <dgm:spPr/>
      <dgm:t>
        <a:bodyPr/>
        <a:lstStyle/>
        <a:p>
          <a:endParaRPr lang="en-US" sz="2000">
            <a:latin typeface="Cambria"/>
            <a:cs typeface="Cambria"/>
          </a:endParaRPr>
        </a:p>
      </dgm:t>
    </dgm:pt>
    <dgm:pt modelId="{8094D318-3C6B-ED49-AC72-2825DFE94108}">
      <dgm:prSet custT="1"/>
      <dgm:spPr/>
      <dgm:t>
        <a:bodyPr/>
        <a:lstStyle/>
        <a:p>
          <a:pPr rtl="0"/>
          <a:r>
            <a:rPr lang="en-US" sz="2000" dirty="0" smtClean="0">
              <a:latin typeface="Cambria"/>
              <a:cs typeface="Cambria"/>
            </a:rPr>
            <a:t>The Commission has directed that the mark of the indelible ink, in case of a fresh poll, should be put on the voter’s left hand middle finger to distinguish the marks to be made at the fresh poll.</a:t>
          </a:r>
          <a:endParaRPr lang="en-US" sz="2000" dirty="0">
            <a:latin typeface="Cambria"/>
            <a:cs typeface="Cambria"/>
          </a:endParaRPr>
        </a:p>
      </dgm:t>
    </dgm:pt>
    <dgm:pt modelId="{A19B1FC8-85B9-6B40-83F4-2D4D5AFA8FC4}" type="parTrans" cxnId="{4409BCB4-0CBD-5D43-8805-9639B536ACB7}">
      <dgm:prSet/>
      <dgm:spPr/>
      <dgm:t>
        <a:bodyPr/>
        <a:lstStyle/>
        <a:p>
          <a:endParaRPr lang="en-US" sz="2000">
            <a:latin typeface="Cambria"/>
            <a:cs typeface="Cambria"/>
          </a:endParaRPr>
        </a:p>
      </dgm:t>
    </dgm:pt>
    <dgm:pt modelId="{80CD9028-2B73-2E46-BF7E-88DB89A97034}" type="sibTrans" cxnId="{4409BCB4-0CBD-5D43-8805-9639B536ACB7}">
      <dgm:prSet/>
      <dgm:spPr/>
      <dgm:t>
        <a:bodyPr/>
        <a:lstStyle/>
        <a:p>
          <a:endParaRPr lang="en-US" sz="2000">
            <a:latin typeface="Cambria"/>
            <a:cs typeface="Cambria"/>
          </a:endParaRPr>
        </a:p>
      </dgm:t>
    </dgm:pt>
    <dgm:pt modelId="{9EE938F9-F45F-074A-ADB3-9BA628FA1A12}" type="pres">
      <dgm:prSet presAssocID="{99EBE866-BA22-C74E-9679-8AB6DCA6463A}" presName="linear" presStyleCnt="0">
        <dgm:presLayoutVars>
          <dgm:animLvl val="lvl"/>
          <dgm:resizeHandles val="exact"/>
        </dgm:presLayoutVars>
      </dgm:prSet>
      <dgm:spPr/>
      <dgm:t>
        <a:bodyPr/>
        <a:lstStyle/>
        <a:p>
          <a:endParaRPr lang="en-US"/>
        </a:p>
      </dgm:t>
    </dgm:pt>
    <dgm:pt modelId="{30DC856C-1640-0B4B-993F-2E974C186326}" type="pres">
      <dgm:prSet presAssocID="{4F6F4E74-A40B-9442-AA1B-E2B80CC198DB}" presName="parentText" presStyleLbl="node1" presStyleIdx="0" presStyleCnt="1">
        <dgm:presLayoutVars>
          <dgm:chMax val="0"/>
          <dgm:bulletEnabled val="1"/>
        </dgm:presLayoutVars>
      </dgm:prSet>
      <dgm:spPr/>
      <dgm:t>
        <a:bodyPr/>
        <a:lstStyle/>
        <a:p>
          <a:endParaRPr lang="en-US"/>
        </a:p>
      </dgm:t>
    </dgm:pt>
    <dgm:pt modelId="{035E10C7-B49F-224E-84DE-01B93120A481}" type="pres">
      <dgm:prSet presAssocID="{4F6F4E74-A40B-9442-AA1B-E2B80CC198DB}" presName="childText" presStyleLbl="revTx" presStyleIdx="0" presStyleCnt="1">
        <dgm:presLayoutVars>
          <dgm:bulletEnabled val="1"/>
        </dgm:presLayoutVars>
      </dgm:prSet>
      <dgm:spPr/>
      <dgm:t>
        <a:bodyPr/>
        <a:lstStyle/>
        <a:p>
          <a:endParaRPr lang="en-US"/>
        </a:p>
      </dgm:t>
    </dgm:pt>
  </dgm:ptLst>
  <dgm:cxnLst>
    <dgm:cxn modelId="{372A9CA8-5E84-45F5-A23D-C8356079DD7F}" type="presOf" srcId="{8094D318-3C6B-ED49-AC72-2825DFE94108}" destId="{035E10C7-B49F-224E-84DE-01B93120A481}" srcOrd="0" destOrd="3" presId="urn:microsoft.com/office/officeart/2005/8/layout/vList2"/>
    <dgm:cxn modelId="{C1CFACB2-C85B-41ED-80B9-3AED6F8F0F41}" type="presOf" srcId="{40B7784C-2B69-444D-9CF0-3A497264CE7B}" destId="{035E10C7-B49F-224E-84DE-01B93120A481}" srcOrd="0" destOrd="2" presId="urn:microsoft.com/office/officeart/2005/8/layout/vList2"/>
    <dgm:cxn modelId="{2FD0C68A-93C0-4A36-9A46-F4EFD01C9441}" type="presOf" srcId="{EF9EB6A2-7F4F-914E-9099-43DB32756FF3}" destId="{035E10C7-B49F-224E-84DE-01B93120A481}" srcOrd="0" destOrd="0" presId="urn:microsoft.com/office/officeart/2005/8/layout/vList2"/>
    <dgm:cxn modelId="{2948B3C9-F999-3F47-A5B3-FF0D37F3831D}" srcId="{4F6F4E74-A40B-9442-AA1B-E2B80CC198DB}" destId="{EF9EB6A2-7F4F-914E-9099-43DB32756FF3}" srcOrd="0" destOrd="0" parTransId="{CC40FBAB-EE5E-9346-96C4-01A61B058E6E}" sibTransId="{31D15AAF-93E1-F14B-A8C3-D2AB1D97B168}"/>
    <dgm:cxn modelId="{4409BCB4-0CBD-5D43-8805-9639B536ACB7}" srcId="{4F6F4E74-A40B-9442-AA1B-E2B80CC198DB}" destId="{8094D318-3C6B-ED49-AC72-2825DFE94108}" srcOrd="3" destOrd="0" parTransId="{A19B1FC8-85B9-6B40-83F4-2D4D5AFA8FC4}" sibTransId="{80CD9028-2B73-2E46-BF7E-88DB89A97034}"/>
    <dgm:cxn modelId="{C04AFF99-6F83-4A13-B908-40CF0A68FAD0}" type="presOf" srcId="{4F6F4E74-A40B-9442-AA1B-E2B80CC198DB}" destId="{30DC856C-1640-0B4B-993F-2E974C186326}" srcOrd="0" destOrd="0" presId="urn:microsoft.com/office/officeart/2005/8/layout/vList2"/>
    <dgm:cxn modelId="{717908FD-F853-6440-A83F-93CF0B105831}" srcId="{4F6F4E74-A40B-9442-AA1B-E2B80CC198DB}" destId="{40B7784C-2B69-444D-9CF0-3A497264CE7B}" srcOrd="2" destOrd="0" parTransId="{09C6928B-72D4-1B41-9E21-B6DF79A741D9}" sibTransId="{22152A52-8EE0-794F-B386-1DE310DA08C0}"/>
    <dgm:cxn modelId="{E51ACFAD-3A44-4E09-A71A-507F7DD481A6}" type="presOf" srcId="{99EBE866-BA22-C74E-9679-8AB6DCA6463A}" destId="{9EE938F9-F45F-074A-ADB3-9BA628FA1A12}" srcOrd="0" destOrd="0" presId="urn:microsoft.com/office/officeart/2005/8/layout/vList2"/>
    <dgm:cxn modelId="{F292BEC5-D94B-6245-97E1-EEB1B62B85B1}" srcId="{4F6F4E74-A40B-9442-AA1B-E2B80CC198DB}" destId="{1B808060-31C0-D643-A2FE-332700D84107}" srcOrd="1" destOrd="0" parTransId="{EFA865F6-C2EA-4848-9B50-C1B44DD0C9D8}" sibTransId="{CA4F96C7-106D-9449-8B08-09ED55DF8AF1}"/>
    <dgm:cxn modelId="{4A5209A3-9551-9C4C-AE93-2A9247E01849}" srcId="{99EBE866-BA22-C74E-9679-8AB6DCA6463A}" destId="{4F6F4E74-A40B-9442-AA1B-E2B80CC198DB}" srcOrd="0" destOrd="0" parTransId="{EB6B6EA0-4B25-F945-B404-A5BA70C39EAB}" sibTransId="{412DC9FD-8970-8448-8ACD-83526270200B}"/>
    <dgm:cxn modelId="{D90CAF95-B342-4462-B798-D655055AAC39}" type="presOf" srcId="{1B808060-31C0-D643-A2FE-332700D84107}" destId="{035E10C7-B49F-224E-84DE-01B93120A481}" srcOrd="0" destOrd="1" presId="urn:microsoft.com/office/officeart/2005/8/layout/vList2"/>
    <dgm:cxn modelId="{E8159232-8425-4EBB-ADD1-5E5A3B3487EB}" type="presParOf" srcId="{9EE938F9-F45F-074A-ADB3-9BA628FA1A12}" destId="{30DC856C-1640-0B4B-993F-2E974C186326}" srcOrd="0" destOrd="0" presId="urn:microsoft.com/office/officeart/2005/8/layout/vList2"/>
    <dgm:cxn modelId="{81C819BA-B0A7-4750-8282-CAD012535FFD}" type="presParOf" srcId="{9EE938F9-F45F-074A-ADB3-9BA628FA1A12}" destId="{035E10C7-B49F-224E-84DE-01B93120A48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9C346210-5E6C-2245-AB10-D2A959AB927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88C5EFE5-E4B8-7342-8753-260E7A043A1D}">
      <dgm:prSet custT="1"/>
      <dgm:spPr/>
      <dgm:t>
        <a:bodyPr/>
        <a:lstStyle/>
        <a:p>
          <a:pPr rtl="0"/>
          <a:r>
            <a:rPr lang="en-US" sz="1800" b="1" dirty="0" smtClean="0">
              <a:latin typeface="Cambria"/>
              <a:cs typeface="Cambria"/>
            </a:rPr>
            <a:t>Closing of voting machine in the case of booth capturing </a:t>
          </a:r>
          <a:endParaRPr lang="en-US" sz="1800" dirty="0">
            <a:latin typeface="Cambria"/>
            <a:cs typeface="Cambria"/>
          </a:endParaRPr>
        </a:p>
      </dgm:t>
    </dgm:pt>
    <dgm:pt modelId="{5C845682-8755-B847-AE32-C661E9B82F6C}" type="parTrans" cxnId="{1B34F108-1180-A841-87F7-EB89646C22D3}">
      <dgm:prSet/>
      <dgm:spPr/>
      <dgm:t>
        <a:bodyPr/>
        <a:lstStyle/>
        <a:p>
          <a:endParaRPr lang="en-US" sz="1800">
            <a:latin typeface="Cambria"/>
            <a:cs typeface="Cambria"/>
          </a:endParaRPr>
        </a:p>
      </dgm:t>
    </dgm:pt>
    <dgm:pt modelId="{DAB29684-690F-124F-82F1-1F9AF50351F6}" type="sibTrans" cxnId="{1B34F108-1180-A841-87F7-EB89646C22D3}">
      <dgm:prSet/>
      <dgm:spPr/>
      <dgm:t>
        <a:bodyPr/>
        <a:lstStyle/>
        <a:p>
          <a:endParaRPr lang="en-US" sz="1800">
            <a:latin typeface="Cambria"/>
            <a:cs typeface="Cambria"/>
          </a:endParaRPr>
        </a:p>
      </dgm:t>
    </dgm:pt>
    <dgm:pt modelId="{24B18E70-E626-4547-B759-735CE8CB83AB}">
      <dgm:prSet custT="1"/>
      <dgm:spPr/>
      <dgm:t>
        <a:bodyPr/>
        <a:lstStyle/>
        <a:p>
          <a:pPr rtl="0"/>
          <a:r>
            <a:rPr lang="en-US" sz="1800" dirty="0" smtClean="0">
              <a:latin typeface="Cambria"/>
              <a:cs typeface="Cambria"/>
            </a:rPr>
            <a:t>Where the Presiding Officer is of the opinion that booth capturing is taking place at the polling station, he shall immediately push the close button in the control unit of the voting machine under Rule 49X of the conduct of Elections Rules 1961.</a:t>
          </a:r>
          <a:endParaRPr lang="en-US" sz="1800" dirty="0">
            <a:latin typeface="Cambria"/>
            <a:cs typeface="Cambria"/>
          </a:endParaRPr>
        </a:p>
      </dgm:t>
    </dgm:pt>
    <dgm:pt modelId="{B4B62F88-8E29-1F43-AC8C-B2A17F59BB9D}" type="parTrans" cxnId="{C406A02B-84A7-0141-A1AC-10547FB1CC89}">
      <dgm:prSet/>
      <dgm:spPr/>
      <dgm:t>
        <a:bodyPr/>
        <a:lstStyle/>
        <a:p>
          <a:endParaRPr lang="en-US" sz="1800">
            <a:latin typeface="Cambria"/>
            <a:cs typeface="Cambria"/>
          </a:endParaRPr>
        </a:p>
      </dgm:t>
    </dgm:pt>
    <dgm:pt modelId="{CAAA4998-2812-DF41-B1A7-EEF5FA1689BD}" type="sibTrans" cxnId="{C406A02B-84A7-0141-A1AC-10547FB1CC89}">
      <dgm:prSet/>
      <dgm:spPr/>
      <dgm:t>
        <a:bodyPr/>
        <a:lstStyle/>
        <a:p>
          <a:endParaRPr lang="en-US" sz="1800">
            <a:latin typeface="Cambria"/>
            <a:cs typeface="Cambria"/>
          </a:endParaRPr>
        </a:p>
      </dgm:t>
    </dgm:pt>
    <dgm:pt modelId="{644E3452-0E44-194F-98AF-2E1E6BE4799C}">
      <dgm:prSet custT="1"/>
      <dgm:spPr/>
      <dgm:t>
        <a:bodyPr/>
        <a:lstStyle/>
        <a:p>
          <a:pPr rtl="0"/>
          <a:r>
            <a:rPr lang="en-US" sz="1800" dirty="0" smtClean="0">
              <a:latin typeface="Cambria"/>
              <a:cs typeface="Cambria"/>
            </a:rPr>
            <a:t>Closing the voting machine should only be done when you are certain that the booth capturing is taking place and not on a mere apprehension or suspicion</a:t>
          </a:r>
          <a:endParaRPr lang="en-US" sz="1800" dirty="0">
            <a:latin typeface="Cambria"/>
            <a:cs typeface="Cambria"/>
          </a:endParaRPr>
        </a:p>
      </dgm:t>
    </dgm:pt>
    <dgm:pt modelId="{6118AF2A-EC94-CB44-9CE2-8B58332231CC}" type="parTrans" cxnId="{59FFC210-FA0A-3541-9447-3117A6EC8E1F}">
      <dgm:prSet/>
      <dgm:spPr/>
      <dgm:t>
        <a:bodyPr/>
        <a:lstStyle/>
        <a:p>
          <a:endParaRPr lang="en-US" sz="1800">
            <a:latin typeface="Cambria"/>
            <a:cs typeface="Cambria"/>
          </a:endParaRPr>
        </a:p>
      </dgm:t>
    </dgm:pt>
    <dgm:pt modelId="{9584CACD-A68A-0D44-9771-0DCC296D1AFA}" type="sibTrans" cxnId="{59FFC210-FA0A-3541-9447-3117A6EC8E1F}">
      <dgm:prSet/>
      <dgm:spPr/>
      <dgm:t>
        <a:bodyPr/>
        <a:lstStyle/>
        <a:p>
          <a:endParaRPr lang="en-US" sz="1800">
            <a:latin typeface="Cambria"/>
            <a:cs typeface="Cambria"/>
          </a:endParaRPr>
        </a:p>
      </dgm:t>
    </dgm:pt>
    <dgm:pt modelId="{7E22ECEA-D3A9-004C-9863-EF555FA3E2AB}">
      <dgm:prSet custT="1"/>
      <dgm:spPr/>
      <dgm:t>
        <a:bodyPr/>
        <a:lstStyle/>
        <a:p>
          <a:pPr rtl="0"/>
          <a:r>
            <a:rPr lang="en-US" sz="1800" dirty="0" smtClean="0">
              <a:latin typeface="Cambria"/>
              <a:cs typeface="Cambria"/>
            </a:rPr>
            <a:t>Once the control unit is closed, the voting machine will not record any votes and the poll will have to be necessarily adjourned either for the day or temporarily till the new voting machine is provided.</a:t>
          </a:r>
          <a:endParaRPr lang="en-US" sz="1800" dirty="0">
            <a:latin typeface="Cambria"/>
            <a:cs typeface="Cambria"/>
          </a:endParaRPr>
        </a:p>
      </dgm:t>
    </dgm:pt>
    <dgm:pt modelId="{71B7F03F-56B6-754F-99C9-094C51A0971D}" type="parTrans" cxnId="{0CE46B9B-99BD-B945-B00B-42AABA9E557B}">
      <dgm:prSet/>
      <dgm:spPr/>
      <dgm:t>
        <a:bodyPr/>
        <a:lstStyle/>
        <a:p>
          <a:endParaRPr lang="en-US" sz="1800">
            <a:latin typeface="Cambria"/>
            <a:cs typeface="Cambria"/>
          </a:endParaRPr>
        </a:p>
      </dgm:t>
    </dgm:pt>
    <dgm:pt modelId="{5B679FCF-5DD7-644B-8464-79C8A90A6E1A}" type="sibTrans" cxnId="{0CE46B9B-99BD-B945-B00B-42AABA9E557B}">
      <dgm:prSet/>
      <dgm:spPr/>
      <dgm:t>
        <a:bodyPr/>
        <a:lstStyle/>
        <a:p>
          <a:endParaRPr lang="en-US" sz="1800">
            <a:latin typeface="Cambria"/>
            <a:cs typeface="Cambria"/>
          </a:endParaRPr>
        </a:p>
      </dgm:t>
    </dgm:pt>
    <dgm:pt modelId="{488193A1-4417-1E43-82F4-D386B6A525E9}">
      <dgm:prSet custT="1"/>
      <dgm:spPr/>
      <dgm:t>
        <a:bodyPr/>
        <a:lstStyle/>
        <a:p>
          <a:pPr rtl="0"/>
          <a:r>
            <a:rPr lang="en-US" sz="1800" dirty="0" smtClean="0">
              <a:latin typeface="Cambria"/>
              <a:cs typeface="Cambria"/>
            </a:rPr>
            <a:t>Immediately report the matter to the Returning Officer. </a:t>
          </a:r>
          <a:endParaRPr lang="en-US" sz="1800" dirty="0">
            <a:latin typeface="Cambria"/>
            <a:cs typeface="Cambria"/>
          </a:endParaRPr>
        </a:p>
      </dgm:t>
    </dgm:pt>
    <dgm:pt modelId="{91250E21-8BA0-4D4D-8C4D-45E4C0A58025}" type="parTrans" cxnId="{C2E8D704-8C67-2141-929A-5710F3DA3416}">
      <dgm:prSet/>
      <dgm:spPr/>
      <dgm:t>
        <a:bodyPr/>
        <a:lstStyle/>
        <a:p>
          <a:endParaRPr lang="en-US" sz="1800">
            <a:latin typeface="Cambria"/>
            <a:cs typeface="Cambria"/>
          </a:endParaRPr>
        </a:p>
      </dgm:t>
    </dgm:pt>
    <dgm:pt modelId="{7A5FF202-6F09-0243-98B8-BD673FC11BBC}" type="sibTrans" cxnId="{C2E8D704-8C67-2141-929A-5710F3DA3416}">
      <dgm:prSet/>
      <dgm:spPr/>
      <dgm:t>
        <a:bodyPr/>
        <a:lstStyle/>
        <a:p>
          <a:endParaRPr lang="en-US" sz="1800">
            <a:latin typeface="Cambria"/>
            <a:cs typeface="Cambria"/>
          </a:endParaRPr>
        </a:p>
      </dgm:t>
    </dgm:pt>
    <dgm:pt modelId="{6804D91F-E0CA-8543-B29C-9D93085498B7}">
      <dgm:prSet custT="1"/>
      <dgm:spPr/>
      <dgm:t>
        <a:bodyPr/>
        <a:lstStyle/>
        <a:p>
          <a:pPr rtl="0"/>
          <a:r>
            <a:rPr lang="en-US" sz="1800" dirty="0" smtClean="0">
              <a:latin typeface="Cambria"/>
              <a:cs typeface="Cambria"/>
            </a:rPr>
            <a:t>The Returning Officer shall, in turn, report the full facts to the Election Commission through the fastest means of communication available.</a:t>
          </a:r>
          <a:endParaRPr lang="en-US" sz="1800" dirty="0">
            <a:latin typeface="Cambria"/>
            <a:cs typeface="Cambria"/>
          </a:endParaRPr>
        </a:p>
      </dgm:t>
    </dgm:pt>
    <dgm:pt modelId="{F5B4DDFE-E35A-B74A-A0FA-837C7A201206}" type="parTrans" cxnId="{F22E71F2-4B9F-574F-8BDE-8BE097925880}">
      <dgm:prSet/>
      <dgm:spPr/>
      <dgm:t>
        <a:bodyPr/>
        <a:lstStyle/>
        <a:p>
          <a:endParaRPr lang="en-US" sz="1800">
            <a:latin typeface="Cambria"/>
            <a:cs typeface="Cambria"/>
          </a:endParaRPr>
        </a:p>
      </dgm:t>
    </dgm:pt>
    <dgm:pt modelId="{D104EF45-52B6-B949-ABC2-F26AAFE42428}" type="sibTrans" cxnId="{F22E71F2-4B9F-574F-8BDE-8BE097925880}">
      <dgm:prSet/>
      <dgm:spPr/>
      <dgm:t>
        <a:bodyPr/>
        <a:lstStyle/>
        <a:p>
          <a:endParaRPr lang="en-US" sz="1800">
            <a:latin typeface="Cambria"/>
            <a:cs typeface="Cambria"/>
          </a:endParaRPr>
        </a:p>
      </dgm:t>
    </dgm:pt>
    <dgm:pt modelId="{7FA2F943-5516-DD41-AB43-5A519ADC2650}" type="pres">
      <dgm:prSet presAssocID="{9C346210-5E6C-2245-AB10-D2A959AB9275}" presName="vert0" presStyleCnt="0">
        <dgm:presLayoutVars>
          <dgm:dir/>
          <dgm:animOne val="branch"/>
          <dgm:animLvl val="lvl"/>
        </dgm:presLayoutVars>
      </dgm:prSet>
      <dgm:spPr/>
      <dgm:t>
        <a:bodyPr/>
        <a:lstStyle/>
        <a:p>
          <a:endParaRPr lang="en-US"/>
        </a:p>
      </dgm:t>
    </dgm:pt>
    <dgm:pt modelId="{974EC60B-1F79-FF4E-9CF7-F63C8F16D910}" type="pres">
      <dgm:prSet presAssocID="{88C5EFE5-E4B8-7342-8753-260E7A043A1D}" presName="thickLine" presStyleLbl="alignNode1" presStyleIdx="0" presStyleCnt="1"/>
      <dgm:spPr/>
    </dgm:pt>
    <dgm:pt modelId="{DB9F1C5A-2903-B346-9DD2-359837B19E6F}" type="pres">
      <dgm:prSet presAssocID="{88C5EFE5-E4B8-7342-8753-260E7A043A1D}" presName="horz1" presStyleCnt="0"/>
      <dgm:spPr/>
    </dgm:pt>
    <dgm:pt modelId="{9B85BB7D-6489-9849-BFB7-780ECE3C094C}" type="pres">
      <dgm:prSet presAssocID="{88C5EFE5-E4B8-7342-8753-260E7A043A1D}" presName="tx1" presStyleLbl="revTx" presStyleIdx="0" presStyleCnt="6"/>
      <dgm:spPr/>
      <dgm:t>
        <a:bodyPr/>
        <a:lstStyle/>
        <a:p>
          <a:endParaRPr lang="en-US"/>
        </a:p>
      </dgm:t>
    </dgm:pt>
    <dgm:pt modelId="{14090425-DD0D-CD4E-9682-F49B563D30CF}" type="pres">
      <dgm:prSet presAssocID="{88C5EFE5-E4B8-7342-8753-260E7A043A1D}" presName="vert1" presStyleCnt="0"/>
      <dgm:spPr/>
    </dgm:pt>
    <dgm:pt modelId="{AFBDB79A-FB2B-1C4A-AEFA-D68171CF240C}" type="pres">
      <dgm:prSet presAssocID="{24B18E70-E626-4547-B759-735CE8CB83AB}" presName="vertSpace2a" presStyleCnt="0"/>
      <dgm:spPr/>
    </dgm:pt>
    <dgm:pt modelId="{68C3A84B-A7BC-3E45-AB2F-5ACD16449E65}" type="pres">
      <dgm:prSet presAssocID="{24B18E70-E626-4547-B759-735CE8CB83AB}" presName="horz2" presStyleCnt="0"/>
      <dgm:spPr/>
    </dgm:pt>
    <dgm:pt modelId="{F255C97F-D460-F54E-9425-68FC4F7F49EB}" type="pres">
      <dgm:prSet presAssocID="{24B18E70-E626-4547-B759-735CE8CB83AB}" presName="horzSpace2" presStyleCnt="0"/>
      <dgm:spPr/>
    </dgm:pt>
    <dgm:pt modelId="{29AA9111-6DD6-0C48-849A-791DC0093F48}" type="pres">
      <dgm:prSet presAssocID="{24B18E70-E626-4547-B759-735CE8CB83AB}" presName="tx2" presStyleLbl="revTx" presStyleIdx="1" presStyleCnt="6" custScaleX="103356" custScaleY="184696"/>
      <dgm:spPr/>
      <dgm:t>
        <a:bodyPr/>
        <a:lstStyle/>
        <a:p>
          <a:endParaRPr lang="en-US"/>
        </a:p>
      </dgm:t>
    </dgm:pt>
    <dgm:pt modelId="{A286B767-2C24-6B44-8F8F-AAD7A507B1EF}" type="pres">
      <dgm:prSet presAssocID="{24B18E70-E626-4547-B759-735CE8CB83AB}" presName="vert2" presStyleCnt="0"/>
      <dgm:spPr/>
    </dgm:pt>
    <dgm:pt modelId="{AE7186F6-A942-9743-95EF-76BA84704BA8}" type="pres">
      <dgm:prSet presAssocID="{24B18E70-E626-4547-B759-735CE8CB83AB}" presName="thinLine2b" presStyleLbl="callout" presStyleIdx="0" presStyleCnt="5" custLinFactY="300000" custLinFactNeighborY="329740"/>
      <dgm:spPr/>
    </dgm:pt>
    <dgm:pt modelId="{9E5BA9B6-FA90-2943-8074-377FAD90B690}" type="pres">
      <dgm:prSet presAssocID="{24B18E70-E626-4547-B759-735CE8CB83AB}" presName="vertSpace2b" presStyleCnt="0"/>
      <dgm:spPr/>
    </dgm:pt>
    <dgm:pt modelId="{4FADBB00-E9D8-3B43-A3AB-6DEB3F029F52}" type="pres">
      <dgm:prSet presAssocID="{644E3452-0E44-194F-98AF-2E1E6BE4799C}" presName="horz2" presStyleCnt="0"/>
      <dgm:spPr/>
    </dgm:pt>
    <dgm:pt modelId="{9D0117CA-B1DE-5E49-ACBD-12D72DFC86C8}" type="pres">
      <dgm:prSet presAssocID="{644E3452-0E44-194F-98AF-2E1E6BE4799C}" presName="horzSpace2" presStyleCnt="0"/>
      <dgm:spPr/>
    </dgm:pt>
    <dgm:pt modelId="{34D34F04-9640-F644-AF7A-BF80742D6DEA}" type="pres">
      <dgm:prSet presAssocID="{644E3452-0E44-194F-98AF-2E1E6BE4799C}" presName="tx2" presStyleLbl="revTx" presStyleIdx="2" presStyleCnt="6" custLinFactNeighborY="22680"/>
      <dgm:spPr/>
      <dgm:t>
        <a:bodyPr/>
        <a:lstStyle/>
        <a:p>
          <a:endParaRPr lang="en-US"/>
        </a:p>
      </dgm:t>
    </dgm:pt>
    <dgm:pt modelId="{4E726DB6-6909-E941-AB90-04AA448712C9}" type="pres">
      <dgm:prSet presAssocID="{644E3452-0E44-194F-98AF-2E1E6BE4799C}" presName="vert2" presStyleCnt="0"/>
      <dgm:spPr/>
    </dgm:pt>
    <dgm:pt modelId="{14A7A0C2-B70A-F543-839B-E35908A6273B}" type="pres">
      <dgm:prSet presAssocID="{644E3452-0E44-194F-98AF-2E1E6BE4799C}" presName="thinLine2b" presStyleLbl="callout" presStyleIdx="1" presStyleCnt="5" custLinFactY="200000" custLinFactNeighborY="284626"/>
      <dgm:spPr/>
    </dgm:pt>
    <dgm:pt modelId="{AF2DA7A3-5514-5945-B015-56423651E613}" type="pres">
      <dgm:prSet presAssocID="{644E3452-0E44-194F-98AF-2E1E6BE4799C}" presName="vertSpace2b" presStyleCnt="0"/>
      <dgm:spPr/>
    </dgm:pt>
    <dgm:pt modelId="{CDA2A1A4-CF1D-4740-B9D2-6E17E6DF9734}" type="pres">
      <dgm:prSet presAssocID="{7E22ECEA-D3A9-004C-9863-EF555FA3E2AB}" presName="horz2" presStyleCnt="0"/>
      <dgm:spPr/>
    </dgm:pt>
    <dgm:pt modelId="{FE4F4DCB-C6C7-C146-9AA3-7A6667A94EC0}" type="pres">
      <dgm:prSet presAssocID="{7E22ECEA-D3A9-004C-9863-EF555FA3E2AB}" presName="horzSpace2" presStyleCnt="0"/>
      <dgm:spPr/>
    </dgm:pt>
    <dgm:pt modelId="{DD40CEFD-D93C-C948-ADC2-9EECE4BB5434}" type="pres">
      <dgm:prSet presAssocID="{7E22ECEA-D3A9-004C-9863-EF555FA3E2AB}" presName="tx2" presStyleLbl="revTx" presStyleIdx="3" presStyleCnt="6" custLinFactNeighborY="17820"/>
      <dgm:spPr/>
      <dgm:t>
        <a:bodyPr/>
        <a:lstStyle/>
        <a:p>
          <a:endParaRPr lang="en-US"/>
        </a:p>
      </dgm:t>
    </dgm:pt>
    <dgm:pt modelId="{DAF94B0A-878F-3B45-B509-6209CE29370D}" type="pres">
      <dgm:prSet presAssocID="{7E22ECEA-D3A9-004C-9863-EF555FA3E2AB}" presName="vert2" presStyleCnt="0"/>
      <dgm:spPr/>
    </dgm:pt>
    <dgm:pt modelId="{5737B116-D1C2-644C-BBBB-CDE81BD9CCCB}" type="pres">
      <dgm:prSet presAssocID="{7E22ECEA-D3A9-004C-9863-EF555FA3E2AB}" presName="thinLine2b" presStyleLbl="callout" presStyleIdx="2" presStyleCnt="5" custLinFactY="481972" custLinFactNeighborY="500000"/>
      <dgm:spPr/>
    </dgm:pt>
    <dgm:pt modelId="{EEF8B354-A44D-B544-8467-56329EA60E8D}" type="pres">
      <dgm:prSet presAssocID="{7E22ECEA-D3A9-004C-9863-EF555FA3E2AB}" presName="vertSpace2b" presStyleCnt="0"/>
      <dgm:spPr/>
    </dgm:pt>
    <dgm:pt modelId="{AC4A89DE-DBD9-6B43-A961-591205E4C2BA}" type="pres">
      <dgm:prSet presAssocID="{488193A1-4417-1E43-82F4-D386B6A525E9}" presName="horz2" presStyleCnt="0"/>
      <dgm:spPr/>
    </dgm:pt>
    <dgm:pt modelId="{5455DE0E-4665-324E-9CAB-C5C73522A1D7}" type="pres">
      <dgm:prSet presAssocID="{488193A1-4417-1E43-82F4-D386B6A525E9}" presName="horzSpace2" presStyleCnt="0"/>
      <dgm:spPr/>
    </dgm:pt>
    <dgm:pt modelId="{CDC576C1-CCF2-F948-A797-B3868E58114D}" type="pres">
      <dgm:prSet presAssocID="{488193A1-4417-1E43-82F4-D386B6A525E9}" presName="tx2" presStyleLbl="revTx" presStyleIdx="4" presStyleCnt="6" custLinFactNeighborY="43740"/>
      <dgm:spPr/>
      <dgm:t>
        <a:bodyPr/>
        <a:lstStyle/>
        <a:p>
          <a:endParaRPr lang="en-US"/>
        </a:p>
      </dgm:t>
    </dgm:pt>
    <dgm:pt modelId="{99CD8D6E-66B5-EE47-8EEE-44FCB5ADC46A}" type="pres">
      <dgm:prSet presAssocID="{488193A1-4417-1E43-82F4-D386B6A525E9}" presName="vert2" presStyleCnt="0"/>
      <dgm:spPr/>
    </dgm:pt>
    <dgm:pt modelId="{AC5F5DDF-D860-BD4E-9E2C-FCF40BF44DAF}" type="pres">
      <dgm:prSet presAssocID="{488193A1-4417-1E43-82F4-D386B6A525E9}" presName="thinLine2b" presStyleLbl="callout" presStyleIdx="3" presStyleCnt="5"/>
      <dgm:spPr/>
    </dgm:pt>
    <dgm:pt modelId="{298297E0-C042-C64D-96C6-06F1ED563A99}" type="pres">
      <dgm:prSet presAssocID="{488193A1-4417-1E43-82F4-D386B6A525E9}" presName="vertSpace2b" presStyleCnt="0"/>
      <dgm:spPr/>
    </dgm:pt>
    <dgm:pt modelId="{4638C1A4-0E78-F641-99A2-5116E8CE030B}" type="pres">
      <dgm:prSet presAssocID="{6804D91F-E0CA-8543-B29C-9D93085498B7}" presName="horz2" presStyleCnt="0"/>
      <dgm:spPr/>
    </dgm:pt>
    <dgm:pt modelId="{81CFAD3F-B6E2-C549-91EF-783AC89B6C80}" type="pres">
      <dgm:prSet presAssocID="{6804D91F-E0CA-8543-B29C-9D93085498B7}" presName="horzSpace2" presStyleCnt="0"/>
      <dgm:spPr/>
    </dgm:pt>
    <dgm:pt modelId="{8C93B886-7DE4-754C-ABA8-A93C8E0CA18B}" type="pres">
      <dgm:prSet presAssocID="{6804D91F-E0CA-8543-B29C-9D93085498B7}" presName="tx2" presStyleLbl="revTx" presStyleIdx="5" presStyleCnt="6"/>
      <dgm:spPr/>
      <dgm:t>
        <a:bodyPr/>
        <a:lstStyle/>
        <a:p>
          <a:endParaRPr lang="en-US"/>
        </a:p>
      </dgm:t>
    </dgm:pt>
    <dgm:pt modelId="{F8BCFAD8-5EB9-DA4D-A021-BC94CFFFCF2E}" type="pres">
      <dgm:prSet presAssocID="{6804D91F-E0CA-8543-B29C-9D93085498B7}" presName="vert2" presStyleCnt="0"/>
      <dgm:spPr/>
    </dgm:pt>
    <dgm:pt modelId="{1CB533A6-D61A-F047-8803-28D28A63CE54}" type="pres">
      <dgm:prSet presAssocID="{6804D91F-E0CA-8543-B29C-9D93085498B7}" presName="thinLine2b" presStyleLbl="callout" presStyleIdx="4" presStyleCnt="5"/>
      <dgm:spPr/>
    </dgm:pt>
    <dgm:pt modelId="{4F74A2F5-2857-914F-A7C1-688D5C4D6E0A}" type="pres">
      <dgm:prSet presAssocID="{6804D91F-E0CA-8543-B29C-9D93085498B7}" presName="vertSpace2b" presStyleCnt="0"/>
      <dgm:spPr/>
    </dgm:pt>
  </dgm:ptLst>
  <dgm:cxnLst>
    <dgm:cxn modelId="{B0DC0E6C-F959-4255-A451-4B44D8C47F3F}" type="presOf" srcId="{7E22ECEA-D3A9-004C-9863-EF555FA3E2AB}" destId="{DD40CEFD-D93C-C948-ADC2-9EECE4BB5434}" srcOrd="0" destOrd="0" presId="urn:microsoft.com/office/officeart/2008/layout/LinedList"/>
    <dgm:cxn modelId="{59FFC210-FA0A-3541-9447-3117A6EC8E1F}" srcId="{88C5EFE5-E4B8-7342-8753-260E7A043A1D}" destId="{644E3452-0E44-194F-98AF-2E1E6BE4799C}" srcOrd="1" destOrd="0" parTransId="{6118AF2A-EC94-CB44-9CE2-8B58332231CC}" sibTransId="{9584CACD-A68A-0D44-9771-0DCC296D1AFA}"/>
    <dgm:cxn modelId="{B83096D8-2F3F-4943-B71A-462E39CC80C7}" type="presOf" srcId="{488193A1-4417-1E43-82F4-D386B6A525E9}" destId="{CDC576C1-CCF2-F948-A797-B3868E58114D}" srcOrd="0" destOrd="0" presId="urn:microsoft.com/office/officeart/2008/layout/LinedList"/>
    <dgm:cxn modelId="{1B34F108-1180-A841-87F7-EB89646C22D3}" srcId="{9C346210-5E6C-2245-AB10-D2A959AB9275}" destId="{88C5EFE5-E4B8-7342-8753-260E7A043A1D}" srcOrd="0" destOrd="0" parTransId="{5C845682-8755-B847-AE32-C661E9B82F6C}" sibTransId="{DAB29684-690F-124F-82F1-1F9AF50351F6}"/>
    <dgm:cxn modelId="{C2639993-E6C2-4912-AE20-0BF1F00C824C}" type="presOf" srcId="{88C5EFE5-E4B8-7342-8753-260E7A043A1D}" destId="{9B85BB7D-6489-9849-BFB7-780ECE3C094C}" srcOrd="0" destOrd="0" presId="urn:microsoft.com/office/officeart/2008/layout/LinedList"/>
    <dgm:cxn modelId="{0CE46B9B-99BD-B945-B00B-42AABA9E557B}" srcId="{88C5EFE5-E4B8-7342-8753-260E7A043A1D}" destId="{7E22ECEA-D3A9-004C-9863-EF555FA3E2AB}" srcOrd="2" destOrd="0" parTransId="{71B7F03F-56B6-754F-99C9-094C51A0971D}" sibTransId="{5B679FCF-5DD7-644B-8464-79C8A90A6E1A}"/>
    <dgm:cxn modelId="{B0032BFA-EA8D-4BE0-8682-4F3ED819FBF9}" type="presOf" srcId="{644E3452-0E44-194F-98AF-2E1E6BE4799C}" destId="{34D34F04-9640-F644-AF7A-BF80742D6DEA}" srcOrd="0" destOrd="0" presId="urn:microsoft.com/office/officeart/2008/layout/LinedList"/>
    <dgm:cxn modelId="{F22E71F2-4B9F-574F-8BDE-8BE097925880}" srcId="{88C5EFE5-E4B8-7342-8753-260E7A043A1D}" destId="{6804D91F-E0CA-8543-B29C-9D93085498B7}" srcOrd="4" destOrd="0" parTransId="{F5B4DDFE-E35A-B74A-A0FA-837C7A201206}" sibTransId="{D104EF45-52B6-B949-ABC2-F26AAFE42428}"/>
    <dgm:cxn modelId="{C2E8D704-8C67-2141-929A-5710F3DA3416}" srcId="{88C5EFE5-E4B8-7342-8753-260E7A043A1D}" destId="{488193A1-4417-1E43-82F4-D386B6A525E9}" srcOrd="3" destOrd="0" parTransId="{91250E21-8BA0-4D4D-8C4D-45E4C0A58025}" sibTransId="{7A5FF202-6F09-0243-98B8-BD673FC11BBC}"/>
    <dgm:cxn modelId="{C83882DE-02B1-416F-8C55-588802E332E7}" type="presOf" srcId="{6804D91F-E0CA-8543-B29C-9D93085498B7}" destId="{8C93B886-7DE4-754C-ABA8-A93C8E0CA18B}" srcOrd="0" destOrd="0" presId="urn:microsoft.com/office/officeart/2008/layout/LinedList"/>
    <dgm:cxn modelId="{3067A510-7DD6-40E5-A26C-8BC43D9AFD89}" type="presOf" srcId="{9C346210-5E6C-2245-AB10-D2A959AB9275}" destId="{7FA2F943-5516-DD41-AB43-5A519ADC2650}" srcOrd="0" destOrd="0" presId="urn:microsoft.com/office/officeart/2008/layout/LinedList"/>
    <dgm:cxn modelId="{0DE7A63D-6A4A-4EA0-84A2-8CA645E0242B}" type="presOf" srcId="{24B18E70-E626-4547-B759-735CE8CB83AB}" destId="{29AA9111-6DD6-0C48-849A-791DC0093F48}" srcOrd="0" destOrd="0" presId="urn:microsoft.com/office/officeart/2008/layout/LinedList"/>
    <dgm:cxn modelId="{C406A02B-84A7-0141-A1AC-10547FB1CC89}" srcId="{88C5EFE5-E4B8-7342-8753-260E7A043A1D}" destId="{24B18E70-E626-4547-B759-735CE8CB83AB}" srcOrd="0" destOrd="0" parTransId="{B4B62F88-8E29-1F43-AC8C-B2A17F59BB9D}" sibTransId="{CAAA4998-2812-DF41-B1A7-EEF5FA1689BD}"/>
    <dgm:cxn modelId="{A80E10C7-DAFF-4561-BA3B-4638B8222114}" type="presParOf" srcId="{7FA2F943-5516-DD41-AB43-5A519ADC2650}" destId="{974EC60B-1F79-FF4E-9CF7-F63C8F16D910}" srcOrd="0" destOrd="0" presId="urn:microsoft.com/office/officeart/2008/layout/LinedList"/>
    <dgm:cxn modelId="{257D7DF0-D509-4335-BFA4-6D8ACCA3D469}" type="presParOf" srcId="{7FA2F943-5516-DD41-AB43-5A519ADC2650}" destId="{DB9F1C5A-2903-B346-9DD2-359837B19E6F}" srcOrd="1" destOrd="0" presId="urn:microsoft.com/office/officeart/2008/layout/LinedList"/>
    <dgm:cxn modelId="{AA3637B8-2EB6-4829-886E-96A17C32A8E3}" type="presParOf" srcId="{DB9F1C5A-2903-B346-9DD2-359837B19E6F}" destId="{9B85BB7D-6489-9849-BFB7-780ECE3C094C}" srcOrd="0" destOrd="0" presId="urn:microsoft.com/office/officeart/2008/layout/LinedList"/>
    <dgm:cxn modelId="{9247C9FD-3323-4F53-84EC-63FEFA09851A}" type="presParOf" srcId="{DB9F1C5A-2903-B346-9DD2-359837B19E6F}" destId="{14090425-DD0D-CD4E-9682-F49B563D30CF}" srcOrd="1" destOrd="0" presId="urn:microsoft.com/office/officeart/2008/layout/LinedList"/>
    <dgm:cxn modelId="{339247ED-3B9C-41DF-9E3C-7BA224349EB8}" type="presParOf" srcId="{14090425-DD0D-CD4E-9682-F49B563D30CF}" destId="{AFBDB79A-FB2B-1C4A-AEFA-D68171CF240C}" srcOrd="0" destOrd="0" presId="urn:microsoft.com/office/officeart/2008/layout/LinedList"/>
    <dgm:cxn modelId="{DD3DC6B3-23B1-4B2B-87B7-F16532917F95}" type="presParOf" srcId="{14090425-DD0D-CD4E-9682-F49B563D30CF}" destId="{68C3A84B-A7BC-3E45-AB2F-5ACD16449E65}" srcOrd="1" destOrd="0" presId="urn:microsoft.com/office/officeart/2008/layout/LinedList"/>
    <dgm:cxn modelId="{A6314718-6D42-4260-825F-C37110201E8C}" type="presParOf" srcId="{68C3A84B-A7BC-3E45-AB2F-5ACD16449E65}" destId="{F255C97F-D460-F54E-9425-68FC4F7F49EB}" srcOrd="0" destOrd="0" presId="urn:microsoft.com/office/officeart/2008/layout/LinedList"/>
    <dgm:cxn modelId="{91741F39-927C-4E48-A1E8-77C7BC45C2AF}" type="presParOf" srcId="{68C3A84B-A7BC-3E45-AB2F-5ACD16449E65}" destId="{29AA9111-6DD6-0C48-849A-791DC0093F48}" srcOrd="1" destOrd="0" presId="urn:microsoft.com/office/officeart/2008/layout/LinedList"/>
    <dgm:cxn modelId="{11930489-DEBE-45AC-A92C-3D98D409B702}" type="presParOf" srcId="{68C3A84B-A7BC-3E45-AB2F-5ACD16449E65}" destId="{A286B767-2C24-6B44-8F8F-AAD7A507B1EF}" srcOrd="2" destOrd="0" presId="urn:microsoft.com/office/officeart/2008/layout/LinedList"/>
    <dgm:cxn modelId="{450AD45C-A440-490C-AFC0-1CDAAEA9F49F}" type="presParOf" srcId="{14090425-DD0D-CD4E-9682-F49B563D30CF}" destId="{AE7186F6-A942-9743-95EF-76BA84704BA8}" srcOrd="2" destOrd="0" presId="urn:microsoft.com/office/officeart/2008/layout/LinedList"/>
    <dgm:cxn modelId="{A725E1A2-64C2-4A79-83EC-C6C8FE561F62}" type="presParOf" srcId="{14090425-DD0D-CD4E-9682-F49B563D30CF}" destId="{9E5BA9B6-FA90-2943-8074-377FAD90B690}" srcOrd="3" destOrd="0" presId="urn:microsoft.com/office/officeart/2008/layout/LinedList"/>
    <dgm:cxn modelId="{A6DB05F3-1182-48E6-B5E4-06F2379972A6}" type="presParOf" srcId="{14090425-DD0D-CD4E-9682-F49B563D30CF}" destId="{4FADBB00-E9D8-3B43-A3AB-6DEB3F029F52}" srcOrd="4" destOrd="0" presId="urn:microsoft.com/office/officeart/2008/layout/LinedList"/>
    <dgm:cxn modelId="{D0B9479C-E5AE-4DBD-B60A-53F39DAA49D2}" type="presParOf" srcId="{4FADBB00-E9D8-3B43-A3AB-6DEB3F029F52}" destId="{9D0117CA-B1DE-5E49-ACBD-12D72DFC86C8}" srcOrd="0" destOrd="0" presId="urn:microsoft.com/office/officeart/2008/layout/LinedList"/>
    <dgm:cxn modelId="{DD18BD3F-ED15-4725-9862-CC42E5D6FFE7}" type="presParOf" srcId="{4FADBB00-E9D8-3B43-A3AB-6DEB3F029F52}" destId="{34D34F04-9640-F644-AF7A-BF80742D6DEA}" srcOrd="1" destOrd="0" presId="urn:microsoft.com/office/officeart/2008/layout/LinedList"/>
    <dgm:cxn modelId="{6CBCEA35-3E23-433E-8171-3F1727E768A2}" type="presParOf" srcId="{4FADBB00-E9D8-3B43-A3AB-6DEB3F029F52}" destId="{4E726DB6-6909-E941-AB90-04AA448712C9}" srcOrd="2" destOrd="0" presId="urn:microsoft.com/office/officeart/2008/layout/LinedList"/>
    <dgm:cxn modelId="{EF7334C8-6C1E-4470-9349-376B2EEC3000}" type="presParOf" srcId="{14090425-DD0D-CD4E-9682-F49B563D30CF}" destId="{14A7A0C2-B70A-F543-839B-E35908A6273B}" srcOrd="5" destOrd="0" presId="urn:microsoft.com/office/officeart/2008/layout/LinedList"/>
    <dgm:cxn modelId="{D82EBE73-CC4A-473B-AE79-4FCE53EB19A7}" type="presParOf" srcId="{14090425-DD0D-CD4E-9682-F49B563D30CF}" destId="{AF2DA7A3-5514-5945-B015-56423651E613}" srcOrd="6" destOrd="0" presId="urn:microsoft.com/office/officeart/2008/layout/LinedList"/>
    <dgm:cxn modelId="{13237CE8-C12F-41CA-B5B5-68388B26DED7}" type="presParOf" srcId="{14090425-DD0D-CD4E-9682-F49B563D30CF}" destId="{CDA2A1A4-CF1D-4740-B9D2-6E17E6DF9734}" srcOrd="7" destOrd="0" presId="urn:microsoft.com/office/officeart/2008/layout/LinedList"/>
    <dgm:cxn modelId="{6E4AF6F8-AFDF-474A-87E7-8EA79B81AC81}" type="presParOf" srcId="{CDA2A1A4-CF1D-4740-B9D2-6E17E6DF9734}" destId="{FE4F4DCB-C6C7-C146-9AA3-7A6667A94EC0}" srcOrd="0" destOrd="0" presId="urn:microsoft.com/office/officeart/2008/layout/LinedList"/>
    <dgm:cxn modelId="{19EC8109-AE8D-406B-8C0D-34A947053D1F}" type="presParOf" srcId="{CDA2A1A4-CF1D-4740-B9D2-6E17E6DF9734}" destId="{DD40CEFD-D93C-C948-ADC2-9EECE4BB5434}" srcOrd="1" destOrd="0" presId="urn:microsoft.com/office/officeart/2008/layout/LinedList"/>
    <dgm:cxn modelId="{7DF59C7F-6EB7-48EC-9703-19CB5D71145C}" type="presParOf" srcId="{CDA2A1A4-CF1D-4740-B9D2-6E17E6DF9734}" destId="{DAF94B0A-878F-3B45-B509-6209CE29370D}" srcOrd="2" destOrd="0" presId="urn:microsoft.com/office/officeart/2008/layout/LinedList"/>
    <dgm:cxn modelId="{2805379B-C424-4067-80F6-F4E86C25428A}" type="presParOf" srcId="{14090425-DD0D-CD4E-9682-F49B563D30CF}" destId="{5737B116-D1C2-644C-BBBB-CDE81BD9CCCB}" srcOrd="8" destOrd="0" presId="urn:microsoft.com/office/officeart/2008/layout/LinedList"/>
    <dgm:cxn modelId="{87645715-E721-4D2D-86DD-32DBCE5068AB}" type="presParOf" srcId="{14090425-DD0D-CD4E-9682-F49B563D30CF}" destId="{EEF8B354-A44D-B544-8467-56329EA60E8D}" srcOrd="9" destOrd="0" presId="urn:microsoft.com/office/officeart/2008/layout/LinedList"/>
    <dgm:cxn modelId="{09BA7223-C799-4301-8E6E-CE39CD734004}" type="presParOf" srcId="{14090425-DD0D-CD4E-9682-F49B563D30CF}" destId="{AC4A89DE-DBD9-6B43-A961-591205E4C2BA}" srcOrd="10" destOrd="0" presId="urn:microsoft.com/office/officeart/2008/layout/LinedList"/>
    <dgm:cxn modelId="{F6A36ED4-6257-4BCF-8A24-0C5E90358450}" type="presParOf" srcId="{AC4A89DE-DBD9-6B43-A961-591205E4C2BA}" destId="{5455DE0E-4665-324E-9CAB-C5C73522A1D7}" srcOrd="0" destOrd="0" presId="urn:microsoft.com/office/officeart/2008/layout/LinedList"/>
    <dgm:cxn modelId="{A6E78BF8-2B7D-4342-853A-77FF4BA32081}" type="presParOf" srcId="{AC4A89DE-DBD9-6B43-A961-591205E4C2BA}" destId="{CDC576C1-CCF2-F948-A797-B3868E58114D}" srcOrd="1" destOrd="0" presId="urn:microsoft.com/office/officeart/2008/layout/LinedList"/>
    <dgm:cxn modelId="{BD28ABC8-FD39-49BF-8A19-2919534E14D3}" type="presParOf" srcId="{AC4A89DE-DBD9-6B43-A961-591205E4C2BA}" destId="{99CD8D6E-66B5-EE47-8EEE-44FCB5ADC46A}" srcOrd="2" destOrd="0" presId="urn:microsoft.com/office/officeart/2008/layout/LinedList"/>
    <dgm:cxn modelId="{F51F7FDA-67EF-4340-84C9-1B8286AE70A2}" type="presParOf" srcId="{14090425-DD0D-CD4E-9682-F49B563D30CF}" destId="{AC5F5DDF-D860-BD4E-9E2C-FCF40BF44DAF}" srcOrd="11" destOrd="0" presId="urn:microsoft.com/office/officeart/2008/layout/LinedList"/>
    <dgm:cxn modelId="{0AACF587-6DEF-4404-8A77-F1BC01E44964}" type="presParOf" srcId="{14090425-DD0D-CD4E-9682-F49B563D30CF}" destId="{298297E0-C042-C64D-96C6-06F1ED563A99}" srcOrd="12" destOrd="0" presId="urn:microsoft.com/office/officeart/2008/layout/LinedList"/>
    <dgm:cxn modelId="{339A5F59-1410-46A1-8780-A3D15B56846B}" type="presParOf" srcId="{14090425-DD0D-CD4E-9682-F49B563D30CF}" destId="{4638C1A4-0E78-F641-99A2-5116E8CE030B}" srcOrd="13" destOrd="0" presId="urn:microsoft.com/office/officeart/2008/layout/LinedList"/>
    <dgm:cxn modelId="{1F9618FC-95EA-41AA-ACFD-856327978870}" type="presParOf" srcId="{4638C1A4-0E78-F641-99A2-5116E8CE030B}" destId="{81CFAD3F-B6E2-C549-91EF-783AC89B6C80}" srcOrd="0" destOrd="0" presId="urn:microsoft.com/office/officeart/2008/layout/LinedList"/>
    <dgm:cxn modelId="{658814DA-E3D4-4DBF-A06E-683E99F0C393}" type="presParOf" srcId="{4638C1A4-0E78-F641-99A2-5116E8CE030B}" destId="{8C93B886-7DE4-754C-ABA8-A93C8E0CA18B}" srcOrd="1" destOrd="0" presId="urn:microsoft.com/office/officeart/2008/layout/LinedList"/>
    <dgm:cxn modelId="{4D30C7F9-5BD7-43A7-8218-2BE95B28110C}" type="presParOf" srcId="{4638C1A4-0E78-F641-99A2-5116E8CE030B}" destId="{F8BCFAD8-5EB9-DA4D-A021-BC94CFFFCF2E}" srcOrd="2" destOrd="0" presId="urn:microsoft.com/office/officeart/2008/layout/LinedList"/>
    <dgm:cxn modelId="{F51ABE24-0E09-43C5-B56E-7EA3B0A7BD1E}" type="presParOf" srcId="{14090425-DD0D-CD4E-9682-F49B563D30CF}" destId="{1CB533A6-D61A-F047-8803-28D28A63CE54}" srcOrd="14" destOrd="0" presId="urn:microsoft.com/office/officeart/2008/layout/LinedList"/>
    <dgm:cxn modelId="{4DD7ABF1-4782-4EFE-844D-CEBB3FA93FE6}" type="presParOf" srcId="{14090425-DD0D-CD4E-9682-F49B563D30CF}" destId="{4F74A2F5-2857-914F-A7C1-688D5C4D6E0A}"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A49C6570-60D6-634F-ADEB-D9F4F7C5B1BA}"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222C4D31-073C-474F-8A2C-23B58E2D8CDD}">
      <dgm:prSet custT="1"/>
      <dgm:spPr/>
      <dgm:t>
        <a:bodyPr/>
        <a:lstStyle/>
        <a:p>
          <a:pPr rtl="0"/>
          <a:r>
            <a:rPr lang="en-US" sz="2000" b="1" dirty="0" smtClean="0">
              <a:latin typeface="Cambria"/>
              <a:cs typeface="Cambria"/>
            </a:rPr>
            <a:t>The Election Commission, on receipt of the report from the Returning Officer may</a:t>
          </a:r>
          <a:endParaRPr lang="en-US" sz="2000" b="1" dirty="0">
            <a:latin typeface="Cambria"/>
            <a:cs typeface="Cambria"/>
          </a:endParaRPr>
        </a:p>
      </dgm:t>
    </dgm:pt>
    <dgm:pt modelId="{8F5DE97A-B81E-E44B-A9AF-A28CD3516E00}" type="parTrans" cxnId="{252AD8DF-476D-D347-8000-A032EF349410}">
      <dgm:prSet/>
      <dgm:spPr/>
      <dgm:t>
        <a:bodyPr/>
        <a:lstStyle/>
        <a:p>
          <a:endParaRPr lang="en-US" sz="2000">
            <a:latin typeface="Cambria"/>
            <a:cs typeface="Cambria"/>
          </a:endParaRPr>
        </a:p>
      </dgm:t>
    </dgm:pt>
    <dgm:pt modelId="{0508A116-0317-064A-BB46-E496CA93B320}" type="sibTrans" cxnId="{252AD8DF-476D-D347-8000-A032EF349410}">
      <dgm:prSet/>
      <dgm:spPr/>
      <dgm:t>
        <a:bodyPr/>
        <a:lstStyle/>
        <a:p>
          <a:endParaRPr lang="en-US" sz="2000">
            <a:latin typeface="Cambria"/>
            <a:cs typeface="Cambria"/>
          </a:endParaRPr>
        </a:p>
      </dgm:t>
    </dgm:pt>
    <dgm:pt modelId="{00B8CE5F-C8DB-7C45-91CD-D85F4CE831FE}">
      <dgm:prSet custT="1"/>
      <dgm:spPr/>
      <dgm:t>
        <a:bodyPr/>
        <a:lstStyle/>
        <a:p>
          <a:pPr rtl="0"/>
          <a:r>
            <a:rPr lang="en-US" sz="2000" dirty="0" smtClean="0">
              <a:latin typeface="Cambria"/>
              <a:cs typeface="Cambria"/>
            </a:rPr>
            <a:t>Either decide to have the adjourned poll by providing a new voting machine, if it is satisfied that the </a:t>
          </a:r>
          <a:r>
            <a:rPr lang="en-US" sz="2000" smtClean="0">
              <a:latin typeface="Cambria"/>
              <a:cs typeface="Cambria"/>
            </a:rPr>
            <a:t>poll upto </a:t>
          </a:r>
          <a:r>
            <a:rPr lang="en-US" sz="2000" dirty="0" smtClean="0">
              <a:latin typeface="Cambria"/>
              <a:cs typeface="Cambria"/>
            </a:rPr>
            <a:t>that stage was not vitiated, </a:t>
          </a:r>
          <a:r>
            <a:rPr lang="en-US" sz="2000" smtClean="0">
              <a:latin typeface="Cambria"/>
              <a:cs typeface="Cambria"/>
            </a:rPr>
            <a:t>or </a:t>
          </a:r>
          <a:endParaRPr lang="en-US" sz="2000" dirty="0">
            <a:latin typeface="Cambria"/>
            <a:cs typeface="Cambria"/>
          </a:endParaRPr>
        </a:p>
      </dgm:t>
    </dgm:pt>
    <dgm:pt modelId="{FDF5BC0A-E421-D541-83F8-AA5303FF0AC1}" type="parTrans" cxnId="{E24C7977-4E93-E24F-AB26-A71F851F8E11}">
      <dgm:prSet/>
      <dgm:spPr/>
      <dgm:t>
        <a:bodyPr/>
        <a:lstStyle/>
        <a:p>
          <a:endParaRPr lang="en-US" sz="2000">
            <a:latin typeface="Cambria"/>
            <a:cs typeface="Cambria"/>
          </a:endParaRPr>
        </a:p>
      </dgm:t>
    </dgm:pt>
    <dgm:pt modelId="{37D6834F-C0E2-A343-8B3A-37A75807E318}" type="sibTrans" cxnId="{E24C7977-4E93-E24F-AB26-A71F851F8E11}">
      <dgm:prSet/>
      <dgm:spPr/>
      <dgm:t>
        <a:bodyPr/>
        <a:lstStyle/>
        <a:p>
          <a:endParaRPr lang="en-US" sz="2000">
            <a:latin typeface="Cambria"/>
            <a:cs typeface="Cambria"/>
          </a:endParaRPr>
        </a:p>
      </dgm:t>
    </dgm:pt>
    <dgm:pt modelId="{D021BEA7-744E-6340-A3B4-7AE04F54884D}">
      <dgm:prSet custT="1"/>
      <dgm:spPr/>
      <dgm:t>
        <a:bodyPr/>
        <a:lstStyle/>
        <a:p>
          <a:pPr rtl="0"/>
          <a:r>
            <a:rPr lang="en-US" sz="2000" smtClean="0">
              <a:latin typeface="Cambria"/>
              <a:cs typeface="Cambria"/>
            </a:rPr>
            <a:t>Declare the poll as void, if it is satisfied that the poll was vitiated, and direct a fresh poll at that polling station.</a:t>
          </a:r>
          <a:endParaRPr lang="en-US" sz="2000" dirty="0">
            <a:latin typeface="Cambria"/>
            <a:cs typeface="Cambria"/>
          </a:endParaRPr>
        </a:p>
      </dgm:t>
    </dgm:pt>
    <dgm:pt modelId="{F0334B6C-AE30-5F4C-820C-B83157377C7B}" type="parTrans" cxnId="{3DB4D37E-F6F8-F947-9A74-68ECA400DB02}">
      <dgm:prSet/>
      <dgm:spPr/>
      <dgm:t>
        <a:bodyPr/>
        <a:lstStyle/>
        <a:p>
          <a:endParaRPr lang="en-US" sz="2000">
            <a:latin typeface="Cambria"/>
            <a:cs typeface="Cambria"/>
          </a:endParaRPr>
        </a:p>
      </dgm:t>
    </dgm:pt>
    <dgm:pt modelId="{235E9CC8-92DA-0C46-8EE2-AB82AD48A02E}" type="sibTrans" cxnId="{3DB4D37E-F6F8-F947-9A74-68ECA400DB02}">
      <dgm:prSet/>
      <dgm:spPr/>
      <dgm:t>
        <a:bodyPr/>
        <a:lstStyle/>
        <a:p>
          <a:endParaRPr lang="en-US" sz="2000">
            <a:latin typeface="Cambria"/>
            <a:cs typeface="Cambria"/>
          </a:endParaRPr>
        </a:p>
      </dgm:t>
    </dgm:pt>
    <dgm:pt modelId="{67835ECB-210D-2F4B-A992-A000E91158F7}" type="pres">
      <dgm:prSet presAssocID="{A49C6570-60D6-634F-ADEB-D9F4F7C5B1BA}" presName="vert0" presStyleCnt="0">
        <dgm:presLayoutVars>
          <dgm:dir/>
          <dgm:animOne val="branch"/>
          <dgm:animLvl val="lvl"/>
        </dgm:presLayoutVars>
      </dgm:prSet>
      <dgm:spPr/>
      <dgm:t>
        <a:bodyPr/>
        <a:lstStyle/>
        <a:p>
          <a:endParaRPr lang="en-US"/>
        </a:p>
      </dgm:t>
    </dgm:pt>
    <dgm:pt modelId="{0F37294D-FCE7-864E-BE6E-ECD01A0472AF}" type="pres">
      <dgm:prSet presAssocID="{222C4D31-073C-474F-8A2C-23B58E2D8CDD}" presName="thickLine" presStyleLbl="alignNode1" presStyleIdx="0" presStyleCnt="1"/>
      <dgm:spPr/>
    </dgm:pt>
    <dgm:pt modelId="{6E4A7748-FEF5-0E4D-9B64-BCD5A0FF6EEE}" type="pres">
      <dgm:prSet presAssocID="{222C4D31-073C-474F-8A2C-23B58E2D8CDD}" presName="horz1" presStyleCnt="0"/>
      <dgm:spPr/>
    </dgm:pt>
    <dgm:pt modelId="{4098992E-09D7-4A4E-98D9-9120E44CAD0E}" type="pres">
      <dgm:prSet presAssocID="{222C4D31-073C-474F-8A2C-23B58E2D8CDD}" presName="tx1" presStyleLbl="revTx" presStyleIdx="0" presStyleCnt="3"/>
      <dgm:spPr/>
      <dgm:t>
        <a:bodyPr/>
        <a:lstStyle/>
        <a:p>
          <a:endParaRPr lang="en-US"/>
        </a:p>
      </dgm:t>
    </dgm:pt>
    <dgm:pt modelId="{70E229D8-4C6C-7641-8821-1758513E83BF}" type="pres">
      <dgm:prSet presAssocID="{222C4D31-073C-474F-8A2C-23B58E2D8CDD}" presName="vert1" presStyleCnt="0"/>
      <dgm:spPr/>
    </dgm:pt>
    <dgm:pt modelId="{6A18E1C3-9AE0-CD45-A13E-60C01D44DFFE}" type="pres">
      <dgm:prSet presAssocID="{00B8CE5F-C8DB-7C45-91CD-D85F4CE831FE}" presName="vertSpace2a" presStyleCnt="0"/>
      <dgm:spPr/>
    </dgm:pt>
    <dgm:pt modelId="{3C0FD84C-98CE-D34E-B739-05CA87632B96}" type="pres">
      <dgm:prSet presAssocID="{00B8CE5F-C8DB-7C45-91CD-D85F4CE831FE}" presName="horz2" presStyleCnt="0"/>
      <dgm:spPr/>
    </dgm:pt>
    <dgm:pt modelId="{99B34C0A-5B6B-B943-98B8-2501DB78C9C5}" type="pres">
      <dgm:prSet presAssocID="{00B8CE5F-C8DB-7C45-91CD-D85F4CE831FE}" presName="horzSpace2" presStyleCnt="0"/>
      <dgm:spPr/>
    </dgm:pt>
    <dgm:pt modelId="{475C52AD-86D1-BD43-BD2E-4B0C85BFB15F}" type="pres">
      <dgm:prSet presAssocID="{00B8CE5F-C8DB-7C45-91CD-D85F4CE831FE}" presName="tx2" presStyleLbl="revTx" presStyleIdx="1" presStyleCnt="3"/>
      <dgm:spPr/>
      <dgm:t>
        <a:bodyPr/>
        <a:lstStyle/>
        <a:p>
          <a:endParaRPr lang="en-US"/>
        </a:p>
      </dgm:t>
    </dgm:pt>
    <dgm:pt modelId="{A8C6BFFF-73F2-0E4E-94DF-FF9F5E2E4005}" type="pres">
      <dgm:prSet presAssocID="{00B8CE5F-C8DB-7C45-91CD-D85F4CE831FE}" presName="vert2" presStyleCnt="0"/>
      <dgm:spPr/>
    </dgm:pt>
    <dgm:pt modelId="{AC4053F4-037A-954C-828C-B28B56694075}" type="pres">
      <dgm:prSet presAssocID="{00B8CE5F-C8DB-7C45-91CD-D85F4CE831FE}" presName="thinLine2b" presStyleLbl="callout" presStyleIdx="0" presStyleCnt="2" custLinFactY="-586084" custLinFactNeighborY="-600000"/>
      <dgm:spPr/>
    </dgm:pt>
    <dgm:pt modelId="{5ABF9007-102C-E94C-B013-C409F536AA56}" type="pres">
      <dgm:prSet presAssocID="{00B8CE5F-C8DB-7C45-91CD-D85F4CE831FE}" presName="vertSpace2b" presStyleCnt="0"/>
      <dgm:spPr/>
    </dgm:pt>
    <dgm:pt modelId="{9A7C11C9-FCD7-5C46-BDAA-8E9B2EFBF815}" type="pres">
      <dgm:prSet presAssocID="{D021BEA7-744E-6340-A3B4-7AE04F54884D}" presName="horz2" presStyleCnt="0"/>
      <dgm:spPr/>
    </dgm:pt>
    <dgm:pt modelId="{EA77F87B-C3A6-844B-84F2-81FACB8F015E}" type="pres">
      <dgm:prSet presAssocID="{D021BEA7-744E-6340-A3B4-7AE04F54884D}" presName="horzSpace2" presStyleCnt="0"/>
      <dgm:spPr/>
    </dgm:pt>
    <dgm:pt modelId="{9FF8C0A5-0E71-2A43-BBA1-AF76AD4CF8F6}" type="pres">
      <dgm:prSet presAssocID="{D021BEA7-744E-6340-A3B4-7AE04F54884D}" presName="tx2" presStyleLbl="revTx" presStyleIdx="2" presStyleCnt="3" custLinFactNeighborY="-31498"/>
      <dgm:spPr/>
      <dgm:t>
        <a:bodyPr/>
        <a:lstStyle/>
        <a:p>
          <a:endParaRPr lang="en-US"/>
        </a:p>
      </dgm:t>
    </dgm:pt>
    <dgm:pt modelId="{6B08B690-8812-CB41-9871-A1AA0AA1E120}" type="pres">
      <dgm:prSet presAssocID="{D021BEA7-744E-6340-A3B4-7AE04F54884D}" presName="vert2" presStyleCnt="0"/>
      <dgm:spPr/>
    </dgm:pt>
    <dgm:pt modelId="{048DD18C-AB8F-A148-971D-54C6BEFBEFAB}" type="pres">
      <dgm:prSet presAssocID="{D021BEA7-744E-6340-A3B4-7AE04F54884D}" presName="thinLine2b" presStyleLbl="callout" presStyleIdx="1" presStyleCnt="2"/>
      <dgm:spPr/>
    </dgm:pt>
    <dgm:pt modelId="{CF0B237B-8394-E043-9CDB-899CEEA72B05}" type="pres">
      <dgm:prSet presAssocID="{D021BEA7-744E-6340-A3B4-7AE04F54884D}" presName="vertSpace2b" presStyleCnt="0"/>
      <dgm:spPr/>
    </dgm:pt>
  </dgm:ptLst>
  <dgm:cxnLst>
    <dgm:cxn modelId="{252AD8DF-476D-D347-8000-A032EF349410}" srcId="{A49C6570-60D6-634F-ADEB-D9F4F7C5B1BA}" destId="{222C4D31-073C-474F-8A2C-23B58E2D8CDD}" srcOrd="0" destOrd="0" parTransId="{8F5DE97A-B81E-E44B-A9AF-A28CD3516E00}" sibTransId="{0508A116-0317-064A-BB46-E496CA93B320}"/>
    <dgm:cxn modelId="{E24C7977-4E93-E24F-AB26-A71F851F8E11}" srcId="{222C4D31-073C-474F-8A2C-23B58E2D8CDD}" destId="{00B8CE5F-C8DB-7C45-91CD-D85F4CE831FE}" srcOrd="0" destOrd="0" parTransId="{FDF5BC0A-E421-D541-83F8-AA5303FF0AC1}" sibTransId="{37D6834F-C0E2-A343-8B3A-37A75807E318}"/>
    <dgm:cxn modelId="{107D57F7-0C93-4AEE-8945-6533306C3B1D}" type="presOf" srcId="{A49C6570-60D6-634F-ADEB-D9F4F7C5B1BA}" destId="{67835ECB-210D-2F4B-A992-A000E91158F7}" srcOrd="0" destOrd="0" presId="urn:microsoft.com/office/officeart/2008/layout/LinedList"/>
    <dgm:cxn modelId="{3DB4D37E-F6F8-F947-9A74-68ECA400DB02}" srcId="{222C4D31-073C-474F-8A2C-23B58E2D8CDD}" destId="{D021BEA7-744E-6340-A3B4-7AE04F54884D}" srcOrd="1" destOrd="0" parTransId="{F0334B6C-AE30-5F4C-820C-B83157377C7B}" sibTransId="{235E9CC8-92DA-0C46-8EE2-AB82AD48A02E}"/>
    <dgm:cxn modelId="{162D31A8-B13B-4ADF-AF44-7914B95B4D9B}" type="presOf" srcId="{D021BEA7-744E-6340-A3B4-7AE04F54884D}" destId="{9FF8C0A5-0E71-2A43-BBA1-AF76AD4CF8F6}" srcOrd="0" destOrd="0" presId="urn:microsoft.com/office/officeart/2008/layout/LinedList"/>
    <dgm:cxn modelId="{B6EA0BE9-F701-43AB-B589-7E48C6428D20}" type="presOf" srcId="{222C4D31-073C-474F-8A2C-23B58E2D8CDD}" destId="{4098992E-09D7-4A4E-98D9-9120E44CAD0E}" srcOrd="0" destOrd="0" presId="urn:microsoft.com/office/officeart/2008/layout/LinedList"/>
    <dgm:cxn modelId="{85C0CC62-7AFC-466C-8AC6-5D4AFC751C89}" type="presOf" srcId="{00B8CE5F-C8DB-7C45-91CD-D85F4CE831FE}" destId="{475C52AD-86D1-BD43-BD2E-4B0C85BFB15F}" srcOrd="0" destOrd="0" presId="urn:microsoft.com/office/officeart/2008/layout/LinedList"/>
    <dgm:cxn modelId="{8230196A-0A39-4774-B392-F65C20EF154A}" type="presParOf" srcId="{67835ECB-210D-2F4B-A992-A000E91158F7}" destId="{0F37294D-FCE7-864E-BE6E-ECD01A0472AF}" srcOrd="0" destOrd="0" presId="urn:microsoft.com/office/officeart/2008/layout/LinedList"/>
    <dgm:cxn modelId="{EADDBCED-E232-494D-97E1-FFD06596E096}" type="presParOf" srcId="{67835ECB-210D-2F4B-A992-A000E91158F7}" destId="{6E4A7748-FEF5-0E4D-9B64-BCD5A0FF6EEE}" srcOrd="1" destOrd="0" presId="urn:microsoft.com/office/officeart/2008/layout/LinedList"/>
    <dgm:cxn modelId="{B161BD60-EFAC-4989-8EE1-047DCE851A12}" type="presParOf" srcId="{6E4A7748-FEF5-0E4D-9B64-BCD5A0FF6EEE}" destId="{4098992E-09D7-4A4E-98D9-9120E44CAD0E}" srcOrd="0" destOrd="0" presId="urn:microsoft.com/office/officeart/2008/layout/LinedList"/>
    <dgm:cxn modelId="{D1841448-8C22-4C13-93C4-4EF4556CDACB}" type="presParOf" srcId="{6E4A7748-FEF5-0E4D-9B64-BCD5A0FF6EEE}" destId="{70E229D8-4C6C-7641-8821-1758513E83BF}" srcOrd="1" destOrd="0" presId="urn:microsoft.com/office/officeart/2008/layout/LinedList"/>
    <dgm:cxn modelId="{180F5495-AF72-4C04-80A6-AF8FB3FE8536}" type="presParOf" srcId="{70E229D8-4C6C-7641-8821-1758513E83BF}" destId="{6A18E1C3-9AE0-CD45-A13E-60C01D44DFFE}" srcOrd="0" destOrd="0" presId="urn:microsoft.com/office/officeart/2008/layout/LinedList"/>
    <dgm:cxn modelId="{2AACEB0E-E2CB-4BD1-ACB4-4EC8B82B45E8}" type="presParOf" srcId="{70E229D8-4C6C-7641-8821-1758513E83BF}" destId="{3C0FD84C-98CE-D34E-B739-05CA87632B96}" srcOrd="1" destOrd="0" presId="urn:microsoft.com/office/officeart/2008/layout/LinedList"/>
    <dgm:cxn modelId="{215A7185-E6E1-4352-BAC2-B3AC5E92BBE8}" type="presParOf" srcId="{3C0FD84C-98CE-D34E-B739-05CA87632B96}" destId="{99B34C0A-5B6B-B943-98B8-2501DB78C9C5}" srcOrd="0" destOrd="0" presId="urn:microsoft.com/office/officeart/2008/layout/LinedList"/>
    <dgm:cxn modelId="{58A7D53D-6432-4206-9E7D-A3E89DF1B49F}" type="presParOf" srcId="{3C0FD84C-98CE-D34E-B739-05CA87632B96}" destId="{475C52AD-86D1-BD43-BD2E-4B0C85BFB15F}" srcOrd="1" destOrd="0" presId="urn:microsoft.com/office/officeart/2008/layout/LinedList"/>
    <dgm:cxn modelId="{A3282393-F1A5-48BF-B90E-AA69C8CA9C99}" type="presParOf" srcId="{3C0FD84C-98CE-D34E-B739-05CA87632B96}" destId="{A8C6BFFF-73F2-0E4E-94DF-FF9F5E2E4005}" srcOrd="2" destOrd="0" presId="urn:microsoft.com/office/officeart/2008/layout/LinedList"/>
    <dgm:cxn modelId="{6B8DC999-B1E0-4F5E-B790-22817299C063}" type="presParOf" srcId="{70E229D8-4C6C-7641-8821-1758513E83BF}" destId="{AC4053F4-037A-954C-828C-B28B56694075}" srcOrd="2" destOrd="0" presId="urn:microsoft.com/office/officeart/2008/layout/LinedList"/>
    <dgm:cxn modelId="{6E01C58A-139F-4295-9040-5F9598DD8806}" type="presParOf" srcId="{70E229D8-4C6C-7641-8821-1758513E83BF}" destId="{5ABF9007-102C-E94C-B013-C409F536AA56}" srcOrd="3" destOrd="0" presId="urn:microsoft.com/office/officeart/2008/layout/LinedList"/>
    <dgm:cxn modelId="{AA9B74C4-DE46-427E-BF80-4FCC456FA701}" type="presParOf" srcId="{70E229D8-4C6C-7641-8821-1758513E83BF}" destId="{9A7C11C9-FCD7-5C46-BDAA-8E9B2EFBF815}" srcOrd="4" destOrd="0" presId="urn:microsoft.com/office/officeart/2008/layout/LinedList"/>
    <dgm:cxn modelId="{D663307C-9716-4EB4-B5F2-3DEB5019F41E}" type="presParOf" srcId="{9A7C11C9-FCD7-5C46-BDAA-8E9B2EFBF815}" destId="{EA77F87B-C3A6-844B-84F2-81FACB8F015E}" srcOrd="0" destOrd="0" presId="urn:microsoft.com/office/officeart/2008/layout/LinedList"/>
    <dgm:cxn modelId="{9AAEA462-6476-4106-AC16-68DEB7EE1B44}" type="presParOf" srcId="{9A7C11C9-FCD7-5C46-BDAA-8E9B2EFBF815}" destId="{9FF8C0A5-0E71-2A43-BBA1-AF76AD4CF8F6}" srcOrd="1" destOrd="0" presId="urn:microsoft.com/office/officeart/2008/layout/LinedList"/>
    <dgm:cxn modelId="{908968D2-8F4D-49AF-96EE-36BC8E1CD472}" type="presParOf" srcId="{9A7C11C9-FCD7-5C46-BDAA-8E9B2EFBF815}" destId="{6B08B690-8812-CB41-9871-A1AA0AA1E120}" srcOrd="2" destOrd="0" presId="urn:microsoft.com/office/officeart/2008/layout/LinedList"/>
    <dgm:cxn modelId="{127D9627-90FF-40D3-94BB-88134BFEE97B}" type="presParOf" srcId="{70E229D8-4C6C-7641-8821-1758513E83BF}" destId="{048DD18C-AB8F-A148-971D-54C6BEFBEFAB}" srcOrd="5" destOrd="0" presId="urn:microsoft.com/office/officeart/2008/layout/LinedList"/>
    <dgm:cxn modelId="{5C73B2A5-0D94-4465-8FEB-526EC7618A6B}" type="presParOf" srcId="{70E229D8-4C6C-7641-8821-1758513E83BF}" destId="{CF0B237B-8394-E043-9CDB-899CEEA72B05}"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86B2A0-2C76-4749-B574-E07B2D07B5E4}" type="doc">
      <dgm:prSet loTypeId="urn:microsoft.com/office/officeart/2008/layout/RadialCluster" loCatId="" qsTypeId="urn:microsoft.com/office/officeart/2005/8/quickstyle/simple5" qsCatId="simple" csTypeId="urn:microsoft.com/office/officeart/2005/8/colors/accent1_2" csCatId="accent1" phldr="1"/>
      <dgm:spPr/>
      <dgm:t>
        <a:bodyPr/>
        <a:lstStyle/>
        <a:p>
          <a:endParaRPr lang="en-US"/>
        </a:p>
      </dgm:t>
    </dgm:pt>
    <dgm:pt modelId="{4BE133D1-1024-0D46-B8FB-6D352FB6758C}">
      <dgm:prSet custT="1"/>
      <dgm:spPr/>
      <dgm:t>
        <a:bodyPr/>
        <a:lstStyle/>
        <a:p>
          <a:pPr rtl="0"/>
          <a:r>
            <a:rPr lang="en-US" sz="1800" b="1" dirty="0" smtClean="0">
              <a:solidFill>
                <a:srgbClr val="000000"/>
              </a:solidFill>
              <a:latin typeface="Cambria"/>
              <a:cs typeface="Cambria"/>
            </a:rPr>
            <a:t>Entry of voters to Polling Station to be regulated </a:t>
          </a:r>
          <a:endParaRPr lang="en-US" sz="1800" dirty="0">
            <a:solidFill>
              <a:srgbClr val="000000"/>
            </a:solidFill>
            <a:latin typeface="Cambria"/>
            <a:cs typeface="Cambria"/>
          </a:endParaRPr>
        </a:p>
      </dgm:t>
    </dgm:pt>
    <dgm:pt modelId="{1993A324-0378-9043-B45C-FB742BDE6C0E}" type="parTrans" cxnId="{80147EDB-8767-B74D-BB98-1383E0107996}">
      <dgm:prSet/>
      <dgm:spPr/>
      <dgm:t>
        <a:bodyPr/>
        <a:lstStyle/>
        <a:p>
          <a:endParaRPr lang="en-US" sz="1800">
            <a:solidFill>
              <a:srgbClr val="000000"/>
            </a:solidFill>
            <a:latin typeface="Cambria"/>
            <a:cs typeface="Cambria"/>
          </a:endParaRPr>
        </a:p>
      </dgm:t>
    </dgm:pt>
    <dgm:pt modelId="{F11DCC99-9303-0E44-8D06-E288833DD9C8}" type="sibTrans" cxnId="{80147EDB-8767-B74D-BB98-1383E0107996}">
      <dgm:prSet/>
      <dgm:spPr/>
      <dgm:t>
        <a:bodyPr/>
        <a:lstStyle/>
        <a:p>
          <a:endParaRPr lang="en-US" sz="1800">
            <a:solidFill>
              <a:srgbClr val="000000"/>
            </a:solidFill>
            <a:latin typeface="Cambria"/>
            <a:cs typeface="Cambria"/>
          </a:endParaRPr>
        </a:p>
      </dgm:t>
    </dgm:pt>
    <dgm:pt modelId="{59262CCC-0D1B-EC44-810A-E66814071CF7}">
      <dgm:prSet custT="1"/>
      <dgm:spPr/>
      <dgm:t>
        <a:bodyPr/>
        <a:lstStyle/>
        <a:p>
          <a:pPr rtl="0"/>
          <a:r>
            <a:rPr lang="en-US" sz="1800" dirty="0" smtClean="0">
              <a:solidFill>
                <a:srgbClr val="000000"/>
              </a:solidFill>
              <a:latin typeface="Cambria"/>
              <a:cs typeface="Cambria"/>
            </a:rPr>
            <a:t>Infirm voters and women voters with babies in arms given precedence over others</a:t>
          </a:r>
          <a:endParaRPr lang="en-US" sz="1800" dirty="0">
            <a:solidFill>
              <a:srgbClr val="000000"/>
            </a:solidFill>
            <a:latin typeface="Cambria"/>
            <a:cs typeface="Cambria"/>
          </a:endParaRPr>
        </a:p>
      </dgm:t>
    </dgm:pt>
    <dgm:pt modelId="{B9636FCB-1455-5642-A9A5-C84EB04DF630}" type="parTrans" cxnId="{25AB0C91-22A0-DE48-9E6D-9D498853A7D8}">
      <dgm:prSet/>
      <dgm:spPr/>
      <dgm:t>
        <a:bodyPr/>
        <a:lstStyle/>
        <a:p>
          <a:endParaRPr lang="en-US" sz="1800">
            <a:solidFill>
              <a:srgbClr val="000000"/>
            </a:solidFill>
            <a:latin typeface="Cambria"/>
            <a:cs typeface="Cambria"/>
          </a:endParaRPr>
        </a:p>
      </dgm:t>
    </dgm:pt>
    <dgm:pt modelId="{D2DF53F1-885D-184C-9CB2-01ED17F26229}" type="sibTrans" cxnId="{25AB0C91-22A0-DE48-9E6D-9D498853A7D8}">
      <dgm:prSet/>
      <dgm:spPr/>
      <dgm:t>
        <a:bodyPr/>
        <a:lstStyle/>
        <a:p>
          <a:endParaRPr lang="en-US" sz="1800">
            <a:solidFill>
              <a:srgbClr val="000000"/>
            </a:solidFill>
            <a:latin typeface="Cambria"/>
            <a:cs typeface="Cambria"/>
          </a:endParaRPr>
        </a:p>
      </dgm:t>
    </dgm:pt>
    <dgm:pt modelId="{89CB48CB-E29B-E54D-A772-B411502B57EC}">
      <dgm:prSet custT="1"/>
      <dgm:spPr/>
      <dgm:t>
        <a:bodyPr/>
        <a:lstStyle/>
        <a:p>
          <a:pPr rtl="0"/>
          <a:r>
            <a:rPr lang="en-US" sz="1800" dirty="0" smtClean="0">
              <a:solidFill>
                <a:srgbClr val="000000"/>
              </a:solidFill>
              <a:latin typeface="Cambria"/>
              <a:cs typeface="Cambria"/>
            </a:rPr>
            <a:t>Ensure physically challenged electors given priority without waiting in the queue with facility to take wheel chair inside the polling station</a:t>
          </a:r>
          <a:endParaRPr lang="en-US" sz="1800" dirty="0">
            <a:solidFill>
              <a:srgbClr val="000000"/>
            </a:solidFill>
            <a:latin typeface="Cambria"/>
            <a:cs typeface="Cambria"/>
          </a:endParaRPr>
        </a:p>
      </dgm:t>
    </dgm:pt>
    <dgm:pt modelId="{B1805590-CC31-F64C-9F0B-3DBBB86601AD}" type="parTrans" cxnId="{D6816B5D-CF85-354B-9D02-D11907B0AE8F}">
      <dgm:prSet/>
      <dgm:spPr/>
      <dgm:t>
        <a:bodyPr/>
        <a:lstStyle/>
        <a:p>
          <a:endParaRPr lang="en-US" sz="1800">
            <a:solidFill>
              <a:srgbClr val="000000"/>
            </a:solidFill>
            <a:latin typeface="Cambria"/>
            <a:cs typeface="Cambria"/>
          </a:endParaRPr>
        </a:p>
      </dgm:t>
    </dgm:pt>
    <dgm:pt modelId="{4EAAAD08-0EFF-9742-B70A-80F29663B4C8}" type="sibTrans" cxnId="{D6816B5D-CF85-354B-9D02-D11907B0AE8F}">
      <dgm:prSet/>
      <dgm:spPr/>
      <dgm:t>
        <a:bodyPr/>
        <a:lstStyle/>
        <a:p>
          <a:endParaRPr lang="en-US" sz="1800">
            <a:solidFill>
              <a:srgbClr val="000000"/>
            </a:solidFill>
            <a:latin typeface="Cambria"/>
            <a:cs typeface="Cambria"/>
          </a:endParaRPr>
        </a:p>
      </dgm:t>
    </dgm:pt>
    <dgm:pt modelId="{06DF735A-B543-5F4A-BB23-380F16359A62}">
      <dgm:prSet custT="1"/>
      <dgm:spPr/>
      <dgm:t>
        <a:bodyPr/>
        <a:lstStyle/>
        <a:p>
          <a:pPr rtl="0"/>
          <a:r>
            <a:rPr lang="en-US" sz="1800" dirty="0" smtClean="0">
              <a:solidFill>
                <a:srgbClr val="000000"/>
              </a:solidFill>
              <a:latin typeface="Cambria"/>
              <a:cs typeface="Cambria"/>
            </a:rPr>
            <a:t>Special care to electors with speech and hearing impairment</a:t>
          </a:r>
          <a:endParaRPr lang="en-US" sz="1800" dirty="0">
            <a:solidFill>
              <a:srgbClr val="000000"/>
            </a:solidFill>
            <a:latin typeface="Cambria"/>
            <a:cs typeface="Cambria"/>
          </a:endParaRPr>
        </a:p>
      </dgm:t>
    </dgm:pt>
    <dgm:pt modelId="{6E776680-AB97-6848-82CF-3593FB4BB75E}" type="parTrans" cxnId="{EBBF6F80-D248-6849-9FFE-65FE81C8EA80}">
      <dgm:prSet/>
      <dgm:spPr/>
      <dgm:t>
        <a:bodyPr/>
        <a:lstStyle/>
        <a:p>
          <a:endParaRPr lang="en-US" sz="1800">
            <a:solidFill>
              <a:srgbClr val="000000"/>
            </a:solidFill>
            <a:latin typeface="Cambria"/>
            <a:cs typeface="Cambria"/>
          </a:endParaRPr>
        </a:p>
      </dgm:t>
    </dgm:pt>
    <dgm:pt modelId="{10F6FE29-5346-5849-80A9-7943A1452F04}" type="sibTrans" cxnId="{EBBF6F80-D248-6849-9FFE-65FE81C8EA80}">
      <dgm:prSet/>
      <dgm:spPr/>
      <dgm:t>
        <a:bodyPr/>
        <a:lstStyle/>
        <a:p>
          <a:endParaRPr lang="en-US" sz="1800">
            <a:solidFill>
              <a:srgbClr val="000000"/>
            </a:solidFill>
            <a:latin typeface="Cambria"/>
            <a:cs typeface="Cambria"/>
          </a:endParaRPr>
        </a:p>
      </dgm:t>
    </dgm:pt>
    <dgm:pt modelId="{C10DED80-3C52-3146-9901-A87362EAB634}">
      <dgm:prSet custT="1"/>
      <dgm:spPr/>
      <dgm:t>
        <a:bodyPr/>
        <a:lstStyle/>
        <a:p>
          <a:pPr rtl="0"/>
          <a:r>
            <a:rPr lang="en-US" sz="1800" dirty="0" smtClean="0">
              <a:solidFill>
                <a:srgbClr val="000000"/>
              </a:solidFill>
              <a:latin typeface="Cambria"/>
              <a:cs typeface="Cambria"/>
            </a:rPr>
            <a:t>Entry to the electors</a:t>
          </a:r>
          <a:endParaRPr lang="en-US" sz="1800" dirty="0">
            <a:solidFill>
              <a:srgbClr val="000000"/>
            </a:solidFill>
            <a:latin typeface="Cambria"/>
            <a:cs typeface="Cambria"/>
          </a:endParaRPr>
        </a:p>
      </dgm:t>
    </dgm:pt>
    <dgm:pt modelId="{0406387E-3BEB-4742-BB5C-C3281DDA6E0E}" type="parTrans" cxnId="{9F41CA62-3965-4143-954E-DD620818EE71}">
      <dgm:prSet/>
      <dgm:spPr/>
      <dgm:t>
        <a:bodyPr/>
        <a:lstStyle/>
        <a:p>
          <a:endParaRPr lang="en-US" sz="1800">
            <a:solidFill>
              <a:srgbClr val="000000"/>
            </a:solidFill>
            <a:latin typeface="Cambria"/>
            <a:cs typeface="Cambria"/>
          </a:endParaRPr>
        </a:p>
      </dgm:t>
    </dgm:pt>
    <dgm:pt modelId="{F85A634C-5EBB-1D47-9DE4-B5BFB6FD847F}" type="sibTrans" cxnId="{9F41CA62-3965-4143-954E-DD620818EE71}">
      <dgm:prSet/>
      <dgm:spPr/>
      <dgm:t>
        <a:bodyPr/>
        <a:lstStyle/>
        <a:p>
          <a:endParaRPr lang="en-US" sz="1800">
            <a:solidFill>
              <a:srgbClr val="000000"/>
            </a:solidFill>
            <a:latin typeface="Cambria"/>
            <a:cs typeface="Cambria"/>
          </a:endParaRPr>
        </a:p>
      </dgm:t>
    </dgm:pt>
    <dgm:pt modelId="{2CCC076E-C88C-0C4A-859E-32F272704BF9}" type="pres">
      <dgm:prSet presAssocID="{1886B2A0-2C76-4749-B574-E07B2D07B5E4}" presName="Name0" presStyleCnt="0">
        <dgm:presLayoutVars>
          <dgm:chMax val="1"/>
          <dgm:chPref val="1"/>
          <dgm:dir/>
          <dgm:animOne val="branch"/>
          <dgm:animLvl val="lvl"/>
        </dgm:presLayoutVars>
      </dgm:prSet>
      <dgm:spPr/>
      <dgm:t>
        <a:bodyPr/>
        <a:lstStyle/>
        <a:p>
          <a:endParaRPr lang="en-US"/>
        </a:p>
      </dgm:t>
    </dgm:pt>
    <dgm:pt modelId="{D22A4C4A-21FA-4048-B250-A4BDAF68A6F8}" type="pres">
      <dgm:prSet presAssocID="{4BE133D1-1024-0D46-B8FB-6D352FB6758C}" presName="singleCycle" presStyleCnt="0"/>
      <dgm:spPr/>
    </dgm:pt>
    <dgm:pt modelId="{6FAE1FCC-8950-2640-BF7F-DD21F8BF2E29}" type="pres">
      <dgm:prSet presAssocID="{4BE133D1-1024-0D46-B8FB-6D352FB6758C}" presName="singleCenter" presStyleLbl="node1" presStyleIdx="0" presStyleCnt="5" custScaleX="112929" custScaleY="150841">
        <dgm:presLayoutVars>
          <dgm:chMax val="7"/>
          <dgm:chPref val="7"/>
        </dgm:presLayoutVars>
      </dgm:prSet>
      <dgm:spPr/>
      <dgm:t>
        <a:bodyPr/>
        <a:lstStyle/>
        <a:p>
          <a:endParaRPr lang="en-US"/>
        </a:p>
      </dgm:t>
    </dgm:pt>
    <dgm:pt modelId="{BF718B90-CE82-4842-A7EF-450E7CEEB17D}" type="pres">
      <dgm:prSet presAssocID="{B9636FCB-1455-5642-A9A5-C84EB04DF630}" presName="Name56" presStyleLbl="parChTrans1D2" presStyleIdx="0" presStyleCnt="4"/>
      <dgm:spPr/>
      <dgm:t>
        <a:bodyPr/>
        <a:lstStyle/>
        <a:p>
          <a:endParaRPr lang="en-US"/>
        </a:p>
      </dgm:t>
    </dgm:pt>
    <dgm:pt modelId="{91FF4A76-C8C2-F34F-B8BD-3EBA63F5296B}" type="pres">
      <dgm:prSet presAssocID="{59262CCC-0D1B-EC44-810A-E66814071CF7}" presName="text0" presStyleLbl="node1" presStyleIdx="1" presStyleCnt="5" custScaleX="466818">
        <dgm:presLayoutVars>
          <dgm:bulletEnabled val="1"/>
        </dgm:presLayoutVars>
      </dgm:prSet>
      <dgm:spPr/>
      <dgm:t>
        <a:bodyPr/>
        <a:lstStyle/>
        <a:p>
          <a:endParaRPr lang="en-US"/>
        </a:p>
      </dgm:t>
    </dgm:pt>
    <dgm:pt modelId="{E4299B0D-626C-3A4C-BA1A-AA3F80EB8EC3}" type="pres">
      <dgm:prSet presAssocID="{B1805590-CC31-F64C-9F0B-3DBBB86601AD}" presName="Name56" presStyleLbl="parChTrans1D2" presStyleIdx="1" presStyleCnt="4"/>
      <dgm:spPr/>
      <dgm:t>
        <a:bodyPr/>
        <a:lstStyle/>
        <a:p>
          <a:endParaRPr lang="en-US"/>
        </a:p>
      </dgm:t>
    </dgm:pt>
    <dgm:pt modelId="{6F727784-CE84-9047-8F67-00EACAAAADB3}" type="pres">
      <dgm:prSet presAssocID="{89CB48CB-E29B-E54D-A772-B411502B57EC}" presName="text0" presStyleLbl="node1" presStyleIdx="2" presStyleCnt="5" custScaleX="262771" custScaleY="203892" custRadScaleRad="169276" custRadScaleInc="574">
        <dgm:presLayoutVars>
          <dgm:bulletEnabled val="1"/>
        </dgm:presLayoutVars>
      </dgm:prSet>
      <dgm:spPr/>
      <dgm:t>
        <a:bodyPr/>
        <a:lstStyle/>
        <a:p>
          <a:endParaRPr lang="en-US"/>
        </a:p>
      </dgm:t>
    </dgm:pt>
    <dgm:pt modelId="{36049D66-7651-7E47-B4CC-E3824614D7FB}" type="pres">
      <dgm:prSet presAssocID="{6E776680-AB97-6848-82CF-3593FB4BB75E}" presName="Name56" presStyleLbl="parChTrans1D2" presStyleIdx="2" presStyleCnt="4"/>
      <dgm:spPr/>
      <dgm:t>
        <a:bodyPr/>
        <a:lstStyle/>
        <a:p>
          <a:endParaRPr lang="en-US"/>
        </a:p>
      </dgm:t>
    </dgm:pt>
    <dgm:pt modelId="{83D2D16E-9665-3847-BBC8-9659B43BA6AC}" type="pres">
      <dgm:prSet presAssocID="{06DF735A-B543-5F4A-BB23-380F16359A62}" presName="text0" presStyleLbl="node1" presStyleIdx="3" presStyleCnt="5" custScaleX="475923">
        <dgm:presLayoutVars>
          <dgm:bulletEnabled val="1"/>
        </dgm:presLayoutVars>
      </dgm:prSet>
      <dgm:spPr/>
      <dgm:t>
        <a:bodyPr/>
        <a:lstStyle/>
        <a:p>
          <a:endParaRPr lang="en-US"/>
        </a:p>
      </dgm:t>
    </dgm:pt>
    <dgm:pt modelId="{DD97C467-378F-EB4C-9A6B-52B252A2CAC0}" type="pres">
      <dgm:prSet presAssocID="{0406387E-3BEB-4742-BB5C-C3281DDA6E0E}" presName="Name56" presStyleLbl="parChTrans1D2" presStyleIdx="3" presStyleCnt="4"/>
      <dgm:spPr/>
      <dgm:t>
        <a:bodyPr/>
        <a:lstStyle/>
        <a:p>
          <a:endParaRPr lang="en-US"/>
        </a:p>
      </dgm:t>
    </dgm:pt>
    <dgm:pt modelId="{865264CC-1582-0348-9A65-B64AC4DD851A}" type="pres">
      <dgm:prSet presAssocID="{C10DED80-3C52-3146-9901-A87362EAB634}" presName="text0" presStyleLbl="node1" presStyleIdx="4" presStyleCnt="5" custScaleX="241085" custScaleY="203890" custRadScaleRad="135603" custRadScaleInc="-717">
        <dgm:presLayoutVars>
          <dgm:bulletEnabled val="1"/>
        </dgm:presLayoutVars>
      </dgm:prSet>
      <dgm:spPr/>
      <dgm:t>
        <a:bodyPr/>
        <a:lstStyle/>
        <a:p>
          <a:endParaRPr lang="en-US"/>
        </a:p>
      </dgm:t>
    </dgm:pt>
  </dgm:ptLst>
  <dgm:cxnLst>
    <dgm:cxn modelId="{48829D1F-DCD7-40CC-9202-4AA5AE4E5C5A}" type="presOf" srcId="{1886B2A0-2C76-4749-B574-E07B2D07B5E4}" destId="{2CCC076E-C88C-0C4A-859E-32F272704BF9}" srcOrd="0" destOrd="0" presId="urn:microsoft.com/office/officeart/2008/layout/RadialCluster"/>
    <dgm:cxn modelId="{80147EDB-8767-B74D-BB98-1383E0107996}" srcId="{1886B2A0-2C76-4749-B574-E07B2D07B5E4}" destId="{4BE133D1-1024-0D46-B8FB-6D352FB6758C}" srcOrd="0" destOrd="0" parTransId="{1993A324-0378-9043-B45C-FB742BDE6C0E}" sibTransId="{F11DCC99-9303-0E44-8D06-E288833DD9C8}"/>
    <dgm:cxn modelId="{C0F12915-A2FA-441B-925D-6C3918E87C54}" type="presOf" srcId="{0406387E-3BEB-4742-BB5C-C3281DDA6E0E}" destId="{DD97C467-378F-EB4C-9A6B-52B252A2CAC0}" srcOrd="0" destOrd="0" presId="urn:microsoft.com/office/officeart/2008/layout/RadialCluster"/>
    <dgm:cxn modelId="{9F41CA62-3965-4143-954E-DD620818EE71}" srcId="{4BE133D1-1024-0D46-B8FB-6D352FB6758C}" destId="{C10DED80-3C52-3146-9901-A87362EAB634}" srcOrd="3" destOrd="0" parTransId="{0406387E-3BEB-4742-BB5C-C3281DDA6E0E}" sibTransId="{F85A634C-5EBB-1D47-9DE4-B5BFB6FD847F}"/>
    <dgm:cxn modelId="{D6816B5D-CF85-354B-9D02-D11907B0AE8F}" srcId="{4BE133D1-1024-0D46-B8FB-6D352FB6758C}" destId="{89CB48CB-E29B-E54D-A772-B411502B57EC}" srcOrd="1" destOrd="0" parTransId="{B1805590-CC31-F64C-9F0B-3DBBB86601AD}" sibTransId="{4EAAAD08-0EFF-9742-B70A-80F29663B4C8}"/>
    <dgm:cxn modelId="{DD2C1511-74AD-4AD2-B527-043776ED1F1D}" type="presOf" srcId="{59262CCC-0D1B-EC44-810A-E66814071CF7}" destId="{91FF4A76-C8C2-F34F-B8BD-3EBA63F5296B}" srcOrd="0" destOrd="0" presId="urn:microsoft.com/office/officeart/2008/layout/RadialCluster"/>
    <dgm:cxn modelId="{3B013A59-FF14-45B5-AC6D-E9FE18A9D4CB}" type="presOf" srcId="{B1805590-CC31-F64C-9F0B-3DBBB86601AD}" destId="{E4299B0D-626C-3A4C-BA1A-AA3F80EB8EC3}" srcOrd="0" destOrd="0" presId="urn:microsoft.com/office/officeart/2008/layout/RadialCluster"/>
    <dgm:cxn modelId="{BE05B0F7-6366-4BAF-895B-3637D8616B0C}" type="presOf" srcId="{89CB48CB-E29B-E54D-A772-B411502B57EC}" destId="{6F727784-CE84-9047-8F67-00EACAAAADB3}" srcOrd="0" destOrd="0" presId="urn:microsoft.com/office/officeart/2008/layout/RadialCluster"/>
    <dgm:cxn modelId="{468B37BB-E46C-45A4-B506-AECFF5B79312}" type="presOf" srcId="{B9636FCB-1455-5642-A9A5-C84EB04DF630}" destId="{BF718B90-CE82-4842-A7EF-450E7CEEB17D}" srcOrd="0" destOrd="0" presId="urn:microsoft.com/office/officeart/2008/layout/RadialCluster"/>
    <dgm:cxn modelId="{781848DF-8BC2-45A5-B135-3132A56EE6B4}" type="presOf" srcId="{C10DED80-3C52-3146-9901-A87362EAB634}" destId="{865264CC-1582-0348-9A65-B64AC4DD851A}" srcOrd="0" destOrd="0" presId="urn:microsoft.com/office/officeart/2008/layout/RadialCluster"/>
    <dgm:cxn modelId="{311FC68B-AC9B-4D02-9A21-A7ACE9D1BCBB}" type="presOf" srcId="{4BE133D1-1024-0D46-B8FB-6D352FB6758C}" destId="{6FAE1FCC-8950-2640-BF7F-DD21F8BF2E29}" srcOrd="0" destOrd="0" presId="urn:microsoft.com/office/officeart/2008/layout/RadialCluster"/>
    <dgm:cxn modelId="{0FF7EA98-277A-43C9-8D8C-9E0AFCEE4300}" type="presOf" srcId="{6E776680-AB97-6848-82CF-3593FB4BB75E}" destId="{36049D66-7651-7E47-B4CC-E3824614D7FB}" srcOrd="0" destOrd="0" presId="urn:microsoft.com/office/officeart/2008/layout/RadialCluster"/>
    <dgm:cxn modelId="{25AB0C91-22A0-DE48-9E6D-9D498853A7D8}" srcId="{4BE133D1-1024-0D46-B8FB-6D352FB6758C}" destId="{59262CCC-0D1B-EC44-810A-E66814071CF7}" srcOrd="0" destOrd="0" parTransId="{B9636FCB-1455-5642-A9A5-C84EB04DF630}" sibTransId="{D2DF53F1-885D-184C-9CB2-01ED17F26229}"/>
    <dgm:cxn modelId="{EBBF6F80-D248-6849-9FFE-65FE81C8EA80}" srcId="{4BE133D1-1024-0D46-B8FB-6D352FB6758C}" destId="{06DF735A-B543-5F4A-BB23-380F16359A62}" srcOrd="2" destOrd="0" parTransId="{6E776680-AB97-6848-82CF-3593FB4BB75E}" sibTransId="{10F6FE29-5346-5849-80A9-7943A1452F04}"/>
    <dgm:cxn modelId="{B496D3E4-B6A4-4F7C-BD31-8FBC0552CFB3}" type="presOf" srcId="{06DF735A-B543-5F4A-BB23-380F16359A62}" destId="{83D2D16E-9665-3847-BBC8-9659B43BA6AC}" srcOrd="0" destOrd="0" presId="urn:microsoft.com/office/officeart/2008/layout/RadialCluster"/>
    <dgm:cxn modelId="{5A3CEE6A-0B8A-47FE-88F2-9AF95B40DB3E}" type="presParOf" srcId="{2CCC076E-C88C-0C4A-859E-32F272704BF9}" destId="{D22A4C4A-21FA-4048-B250-A4BDAF68A6F8}" srcOrd="0" destOrd="0" presId="urn:microsoft.com/office/officeart/2008/layout/RadialCluster"/>
    <dgm:cxn modelId="{F6DB9EC7-8308-43C9-AE25-6DA06C9A0159}" type="presParOf" srcId="{D22A4C4A-21FA-4048-B250-A4BDAF68A6F8}" destId="{6FAE1FCC-8950-2640-BF7F-DD21F8BF2E29}" srcOrd="0" destOrd="0" presId="urn:microsoft.com/office/officeart/2008/layout/RadialCluster"/>
    <dgm:cxn modelId="{7887C8C4-126B-443D-9A74-4B5066382272}" type="presParOf" srcId="{D22A4C4A-21FA-4048-B250-A4BDAF68A6F8}" destId="{BF718B90-CE82-4842-A7EF-450E7CEEB17D}" srcOrd="1" destOrd="0" presId="urn:microsoft.com/office/officeart/2008/layout/RadialCluster"/>
    <dgm:cxn modelId="{2CE804C5-F7B3-4583-BA4C-A6FACC8DB4A9}" type="presParOf" srcId="{D22A4C4A-21FA-4048-B250-A4BDAF68A6F8}" destId="{91FF4A76-C8C2-F34F-B8BD-3EBA63F5296B}" srcOrd="2" destOrd="0" presId="urn:microsoft.com/office/officeart/2008/layout/RadialCluster"/>
    <dgm:cxn modelId="{799FB20D-866E-4D5F-BC26-16332CC5016A}" type="presParOf" srcId="{D22A4C4A-21FA-4048-B250-A4BDAF68A6F8}" destId="{E4299B0D-626C-3A4C-BA1A-AA3F80EB8EC3}" srcOrd="3" destOrd="0" presId="urn:microsoft.com/office/officeart/2008/layout/RadialCluster"/>
    <dgm:cxn modelId="{856E1BAC-4BDE-4B9E-B4AA-63B7416BD928}" type="presParOf" srcId="{D22A4C4A-21FA-4048-B250-A4BDAF68A6F8}" destId="{6F727784-CE84-9047-8F67-00EACAAAADB3}" srcOrd="4" destOrd="0" presId="urn:microsoft.com/office/officeart/2008/layout/RadialCluster"/>
    <dgm:cxn modelId="{7F7005D7-F5F1-4A2B-A1B0-5249F12F747F}" type="presParOf" srcId="{D22A4C4A-21FA-4048-B250-A4BDAF68A6F8}" destId="{36049D66-7651-7E47-B4CC-E3824614D7FB}" srcOrd="5" destOrd="0" presId="urn:microsoft.com/office/officeart/2008/layout/RadialCluster"/>
    <dgm:cxn modelId="{931BD747-CFAB-4BAC-BCEB-AD95EC970B98}" type="presParOf" srcId="{D22A4C4A-21FA-4048-B250-A4BDAF68A6F8}" destId="{83D2D16E-9665-3847-BBC8-9659B43BA6AC}" srcOrd="6" destOrd="0" presId="urn:microsoft.com/office/officeart/2008/layout/RadialCluster"/>
    <dgm:cxn modelId="{E78E43E0-F32F-49FE-A53F-806754363CD1}" type="presParOf" srcId="{D22A4C4A-21FA-4048-B250-A4BDAF68A6F8}" destId="{DD97C467-378F-EB4C-9A6B-52B252A2CAC0}" srcOrd="7" destOrd="0" presId="urn:microsoft.com/office/officeart/2008/layout/RadialCluster"/>
    <dgm:cxn modelId="{3780341D-E6B8-440E-B3DD-876A78539576}" type="presParOf" srcId="{D22A4C4A-21FA-4048-B250-A4BDAF68A6F8}" destId="{865264CC-1582-0348-9A65-B64AC4DD851A}"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CCC273BF-CBCA-A24B-ADCC-BE4DA5D7DA86}" type="doc">
      <dgm:prSet loTypeId="urn:microsoft.com/office/officeart/2005/8/layout/hierarchy4" loCatId="" qsTypeId="urn:microsoft.com/office/officeart/2005/8/quickstyle/simple2" qsCatId="simple" csTypeId="urn:microsoft.com/office/officeart/2005/8/colors/colorful2" csCatId="colorful" phldr="1"/>
      <dgm:spPr/>
      <dgm:t>
        <a:bodyPr/>
        <a:lstStyle/>
        <a:p>
          <a:endParaRPr lang="en-US"/>
        </a:p>
      </dgm:t>
    </dgm:pt>
    <dgm:pt modelId="{BEB8E404-EA3C-CF46-86DE-7D9F5129BD6A}">
      <dgm:prSet/>
      <dgm:spPr/>
      <dgm:t>
        <a:bodyPr/>
        <a:lstStyle/>
        <a:p>
          <a:pPr rtl="0"/>
          <a:r>
            <a:rPr lang="en-US" b="1" u="none" dirty="0" smtClean="0">
              <a:solidFill>
                <a:srgbClr val="000000"/>
              </a:solidFill>
            </a:rPr>
            <a:t>Ensure implementation of instructions regarding: Procedure to be followed at the time of use of new voting machine.</a:t>
          </a:r>
          <a:endParaRPr lang="en-US" u="none" dirty="0">
            <a:solidFill>
              <a:srgbClr val="000000"/>
            </a:solidFill>
          </a:endParaRPr>
        </a:p>
      </dgm:t>
    </dgm:pt>
    <dgm:pt modelId="{CF6BCB81-9E0B-EC4F-B2C0-8617AB29E01C}" type="parTrans" cxnId="{0088FB71-704E-B547-9017-EAA13CC0545E}">
      <dgm:prSet/>
      <dgm:spPr/>
      <dgm:t>
        <a:bodyPr/>
        <a:lstStyle/>
        <a:p>
          <a:endParaRPr lang="en-US">
            <a:solidFill>
              <a:srgbClr val="000000"/>
            </a:solidFill>
          </a:endParaRPr>
        </a:p>
      </dgm:t>
    </dgm:pt>
    <dgm:pt modelId="{BC465E72-7311-CE49-8A5C-423CF3BF8036}" type="sibTrans" cxnId="{0088FB71-704E-B547-9017-EAA13CC0545E}">
      <dgm:prSet/>
      <dgm:spPr/>
      <dgm:t>
        <a:bodyPr/>
        <a:lstStyle/>
        <a:p>
          <a:endParaRPr lang="en-US">
            <a:solidFill>
              <a:srgbClr val="000000"/>
            </a:solidFill>
          </a:endParaRPr>
        </a:p>
      </dgm:t>
    </dgm:pt>
    <dgm:pt modelId="{A9AD2ACD-A550-BE43-A999-983A952F354E}">
      <dgm:prSet/>
      <dgm:spPr/>
      <dgm:t>
        <a:bodyPr/>
        <a:lstStyle/>
        <a:p>
          <a:pPr rtl="0"/>
          <a:r>
            <a:rPr lang="es-ES_tradnl" dirty="0" err="1" smtClean="0">
              <a:solidFill>
                <a:srgbClr val="000000"/>
              </a:solidFill>
            </a:rPr>
            <a:t>Read</a:t>
          </a:r>
          <a:r>
            <a:rPr lang="es-ES_tradnl" dirty="0" smtClean="0">
              <a:solidFill>
                <a:srgbClr val="000000"/>
              </a:solidFill>
            </a:rPr>
            <a:t> </a:t>
          </a:r>
          <a:r>
            <a:rPr lang="es-ES_tradnl" dirty="0" err="1" smtClean="0">
              <a:solidFill>
                <a:srgbClr val="000000"/>
              </a:solidFill>
            </a:rPr>
            <a:t>declaration</a:t>
          </a:r>
          <a:r>
            <a:rPr lang="es-ES_tradnl" dirty="0" smtClean="0">
              <a:solidFill>
                <a:srgbClr val="000000"/>
              </a:solidFill>
            </a:rPr>
            <a:t>.</a:t>
          </a:r>
          <a:endParaRPr lang="es-ES_tradnl" dirty="0">
            <a:solidFill>
              <a:srgbClr val="000000"/>
            </a:solidFill>
          </a:endParaRPr>
        </a:p>
      </dgm:t>
    </dgm:pt>
    <dgm:pt modelId="{F491681A-99C3-8548-B10F-A6BCC3795397}" type="parTrans" cxnId="{5153EA7F-2B0E-9D4F-99B1-49A2EBC1BDAB}">
      <dgm:prSet/>
      <dgm:spPr/>
      <dgm:t>
        <a:bodyPr/>
        <a:lstStyle/>
        <a:p>
          <a:endParaRPr lang="en-US">
            <a:solidFill>
              <a:srgbClr val="000000"/>
            </a:solidFill>
          </a:endParaRPr>
        </a:p>
      </dgm:t>
    </dgm:pt>
    <dgm:pt modelId="{39E3414C-EE27-D34F-97BD-74DD753B9DB7}" type="sibTrans" cxnId="{5153EA7F-2B0E-9D4F-99B1-49A2EBC1BDAB}">
      <dgm:prSet/>
      <dgm:spPr/>
      <dgm:t>
        <a:bodyPr/>
        <a:lstStyle/>
        <a:p>
          <a:endParaRPr lang="en-US">
            <a:solidFill>
              <a:srgbClr val="000000"/>
            </a:solidFill>
          </a:endParaRPr>
        </a:p>
      </dgm:t>
    </dgm:pt>
    <dgm:pt modelId="{467AAD49-D12B-2B42-A131-70535E42363F}">
      <dgm:prSet/>
      <dgm:spPr/>
      <dgm:t>
        <a:bodyPr/>
        <a:lstStyle/>
        <a:p>
          <a:pPr rtl="0"/>
          <a:r>
            <a:rPr lang="en-US" dirty="0" smtClean="0">
              <a:solidFill>
                <a:srgbClr val="000000"/>
              </a:solidFill>
            </a:rPr>
            <a:t>At the end of the poll, record a further declaration</a:t>
          </a:r>
          <a:endParaRPr lang="en-US" dirty="0">
            <a:solidFill>
              <a:srgbClr val="000000"/>
            </a:solidFill>
          </a:endParaRPr>
        </a:p>
      </dgm:t>
    </dgm:pt>
    <dgm:pt modelId="{DAE9ED1C-C90D-DA42-B60C-6A5EB0D63B10}" type="parTrans" cxnId="{2B50999F-994A-804F-A504-C0550471DB39}">
      <dgm:prSet/>
      <dgm:spPr/>
      <dgm:t>
        <a:bodyPr/>
        <a:lstStyle/>
        <a:p>
          <a:endParaRPr lang="en-US">
            <a:solidFill>
              <a:srgbClr val="000000"/>
            </a:solidFill>
          </a:endParaRPr>
        </a:p>
      </dgm:t>
    </dgm:pt>
    <dgm:pt modelId="{278D05BC-CF07-2844-A630-D94994D9BDB0}" type="sibTrans" cxnId="{2B50999F-994A-804F-A504-C0550471DB39}">
      <dgm:prSet/>
      <dgm:spPr/>
      <dgm:t>
        <a:bodyPr/>
        <a:lstStyle/>
        <a:p>
          <a:endParaRPr lang="en-US">
            <a:solidFill>
              <a:srgbClr val="000000"/>
            </a:solidFill>
          </a:endParaRPr>
        </a:p>
      </dgm:t>
    </dgm:pt>
    <dgm:pt modelId="{8598B72D-0BFC-804B-8C00-8A4963226247}">
      <dgm:prSet/>
      <dgm:spPr/>
      <dgm:t>
        <a:bodyPr/>
        <a:lstStyle/>
        <a:p>
          <a:pPr rtl="0"/>
          <a:r>
            <a:rPr lang="en-US" dirty="0" smtClean="0">
              <a:solidFill>
                <a:srgbClr val="000000"/>
              </a:solidFill>
            </a:rPr>
            <a:t>Declaration to be put in separate packet and delivered to Returning Officer with the account of votes recorded and the paper seal account in Form 17C. </a:t>
          </a:r>
          <a:endParaRPr lang="en-US" dirty="0">
            <a:solidFill>
              <a:srgbClr val="000000"/>
            </a:solidFill>
          </a:endParaRPr>
        </a:p>
      </dgm:t>
    </dgm:pt>
    <dgm:pt modelId="{5A33DF0E-950D-A245-A173-EE0320D3A104}" type="parTrans" cxnId="{E422E392-F95B-4745-B22B-8FE7B887C00B}">
      <dgm:prSet/>
      <dgm:spPr/>
      <dgm:t>
        <a:bodyPr/>
        <a:lstStyle/>
        <a:p>
          <a:endParaRPr lang="en-US">
            <a:solidFill>
              <a:srgbClr val="000000"/>
            </a:solidFill>
          </a:endParaRPr>
        </a:p>
      </dgm:t>
    </dgm:pt>
    <dgm:pt modelId="{F7C99BDF-A956-F941-A52A-8AABAB0753C8}" type="sibTrans" cxnId="{E422E392-F95B-4745-B22B-8FE7B887C00B}">
      <dgm:prSet/>
      <dgm:spPr/>
      <dgm:t>
        <a:bodyPr/>
        <a:lstStyle/>
        <a:p>
          <a:endParaRPr lang="en-US">
            <a:solidFill>
              <a:srgbClr val="000000"/>
            </a:solidFill>
          </a:endParaRPr>
        </a:p>
      </dgm:t>
    </dgm:pt>
    <dgm:pt modelId="{D3711935-3048-DD4C-B1A1-FE9B643D7333}" type="pres">
      <dgm:prSet presAssocID="{CCC273BF-CBCA-A24B-ADCC-BE4DA5D7DA86}" presName="Name0" presStyleCnt="0">
        <dgm:presLayoutVars>
          <dgm:chPref val="1"/>
          <dgm:dir/>
          <dgm:animOne val="branch"/>
          <dgm:animLvl val="lvl"/>
          <dgm:resizeHandles/>
        </dgm:presLayoutVars>
      </dgm:prSet>
      <dgm:spPr/>
      <dgm:t>
        <a:bodyPr/>
        <a:lstStyle/>
        <a:p>
          <a:endParaRPr lang="en-US"/>
        </a:p>
      </dgm:t>
    </dgm:pt>
    <dgm:pt modelId="{9AAAAB67-C3CC-7341-91C4-75FDEEF9FDCD}" type="pres">
      <dgm:prSet presAssocID="{BEB8E404-EA3C-CF46-86DE-7D9F5129BD6A}" presName="vertOne" presStyleCnt="0"/>
      <dgm:spPr/>
    </dgm:pt>
    <dgm:pt modelId="{AEC83C9E-82B9-7E47-A29B-7105A1DEFC77}" type="pres">
      <dgm:prSet presAssocID="{BEB8E404-EA3C-CF46-86DE-7D9F5129BD6A}" presName="txOne" presStyleLbl="node0" presStyleIdx="0" presStyleCnt="1" custScaleY="45514">
        <dgm:presLayoutVars>
          <dgm:chPref val="3"/>
        </dgm:presLayoutVars>
      </dgm:prSet>
      <dgm:spPr/>
      <dgm:t>
        <a:bodyPr/>
        <a:lstStyle/>
        <a:p>
          <a:endParaRPr lang="en-US"/>
        </a:p>
      </dgm:t>
    </dgm:pt>
    <dgm:pt modelId="{79B07F18-DECD-8C44-9DCF-B4494CB2A731}" type="pres">
      <dgm:prSet presAssocID="{BEB8E404-EA3C-CF46-86DE-7D9F5129BD6A}" presName="parTransOne" presStyleCnt="0"/>
      <dgm:spPr/>
    </dgm:pt>
    <dgm:pt modelId="{64758EF9-FFF8-CB48-93A6-0C525B003DE6}" type="pres">
      <dgm:prSet presAssocID="{BEB8E404-EA3C-CF46-86DE-7D9F5129BD6A}" presName="horzOne" presStyleCnt="0"/>
      <dgm:spPr/>
    </dgm:pt>
    <dgm:pt modelId="{88924FEF-9436-2D4A-BF82-0EADACA2A511}" type="pres">
      <dgm:prSet presAssocID="{A9AD2ACD-A550-BE43-A999-983A952F354E}" presName="vertTwo" presStyleCnt="0"/>
      <dgm:spPr/>
    </dgm:pt>
    <dgm:pt modelId="{1D93FF6A-EE63-6241-AC52-530E13F92E19}" type="pres">
      <dgm:prSet presAssocID="{A9AD2ACD-A550-BE43-A999-983A952F354E}" presName="txTwo" presStyleLbl="node2" presStyleIdx="0" presStyleCnt="3">
        <dgm:presLayoutVars>
          <dgm:chPref val="3"/>
        </dgm:presLayoutVars>
      </dgm:prSet>
      <dgm:spPr/>
      <dgm:t>
        <a:bodyPr/>
        <a:lstStyle/>
        <a:p>
          <a:endParaRPr lang="en-US"/>
        </a:p>
      </dgm:t>
    </dgm:pt>
    <dgm:pt modelId="{851D1969-BBE3-DB40-9BDD-17A5ECBF9097}" type="pres">
      <dgm:prSet presAssocID="{A9AD2ACD-A550-BE43-A999-983A952F354E}" presName="horzTwo" presStyleCnt="0"/>
      <dgm:spPr/>
    </dgm:pt>
    <dgm:pt modelId="{A9920E30-BE62-5149-A852-BEF60FA69A77}" type="pres">
      <dgm:prSet presAssocID="{39E3414C-EE27-D34F-97BD-74DD753B9DB7}" presName="sibSpaceTwo" presStyleCnt="0"/>
      <dgm:spPr/>
    </dgm:pt>
    <dgm:pt modelId="{DDE4A4D4-9F64-AB40-9BB1-CCA6F7B7C1C4}" type="pres">
      <dgm:prSet presAssocID="{467AAD49-D12B-2B42-A131-70535E42363F}" presName="vertTwo" presStyleCnt="0"/>
      <dgm:spPr/>
    </dgm:pt>
    <dgm:pt modelId="{CC789AE5-3BC0-434F-B7F4-8C539BDA2DFE}" type="pres">
      <dgm:prSet presAssocID="{467AAD49-D12B-2B42-A131-70535E42363F}" presName="txTwo" presStyleLbl="node2" presStyleIdx="1" presStyleCnt="3">
        <dgm:presLayoutVars>
          <dgm:chPref val="3"/>
        </dgm:presLayoutVars>
      </dgm:prSet>
      <dgm:spPr/>
      <dgm:t>
        <a:bodyPr/>
        <a:lstStyle/>
        <a:p>
          <a:endParaRPr lang="en-US"/>
        </a:p>
      </dgm:t>
    </dgm:pt>
    <dgm:pt modelId="{17F7441C-20AF-9441-9E0C-436660D0416B}" type="pres">
      <dgm:prSet presAssocID="{467AAD49-D12B-2B42-A131-70535E42363F}" presName="horzTwo" presStyleCnt="0"/>
      <dgm:spPr/>
    </dgm:pt>
    <dgm:pt modelId="{882CF647-5884-B645-8B40-310CFCF967C0}" type="pres">
      <dgm:prSet presAssocID="{278D05BC-CF07-2844-A630-D94994D9BDB0}" presName="sibSpaceTwo" presStyleCnt="0"/>
      <dgm:spPr/>
    </dgm:pt>
    <dgm:pt modelId="{0BEED31E-2DD2-5645-B2C8-747177686F13}" type="pres">
      <dgm:prSet presAssocID="{8598B72D-0BFC-804B-8C00-8A4963226247}" presName="vertTwo" presStyleCnt="0"/>
      <dgm:spPr/>
    </dgm:pt>
    <dgm:pt modelId="{6FA071ED-2AFA-DA4D-81CE-FEBA6E94B7BE}" type="pres">
      <dgm:prSet presAssocID="{8598B72D-0BFC-804B-8C00-8A4963226247}" presName="txTwo" presStyleLbl="node2" presStyleIdx="2" presStyleCnt="3">
        <dgm:presLayoutVars>
          <dgm:chPref val="3"/>
        </dgm:presLayoutVars>
      </dgm:prSet>
      <dgm:spPr/>
      <dgm:t>
        <a:bodyPr/>
        <a:lstStyle/>
        <a:p>
          <a:endParaRPr lang="en-US"/>
        </a:p>
      </dgm:t>
    </dgm:pt>
    <dgm:pt modelId="{DD79482E-5E9F-7A48-90B0-D8525720041D}" type="pres">
      <dgm:prSet presAssocID="{8598B72D-0BFC-804B-8C00-8A4963226247}" presName="horzTwo" presStyleCnt="0"/>
      <dgm:spPr/>
    </dgm:pt>
  </dgm:ptLst>
  <dgm:cxnLst>
    <dgm:cxn modelId="{FFCB2E74-9AD7-4CF2-9C7F-B5A668E1E503}" type="presOf" srcId="{BEB8E404-EA3C-CF46-86DE-7D9F5129BD6A}" destId="{AEC83C9E-82B9-7E47-A29B-7105A1DEFC77}" srcOrd="0" destOrd="0" presId="urn:microsoft.com/office/officeart/2005/8/layout/hierarchy4"/>
    <dgm:cxn modelId="{2B50999F-994A-804F-A504-C0550471DB39}" srcId="{BEB8E404-EA3C-CF46-86DE-7D9F5129BD6A}" destId="{467AAD49-D12B-2B42-A131-70535E42363F}" srcOrd="1" destOrd="0" parTransId="{DAE9ED1C-C90D-DA42-B60C-6A5EB0D63B10}" sibTransId="{278D05BC-CF07-2844-A630-D94994D9BDB0}"/>
    <dgm:cxn modelId="{01E3DFEE-2CD7-4647-A4C1-A0B8A3491EFF}" type="presOf" srcId="{467AAD49-D12B-2B42-A131-70535E42363F}" destId="{CC789AE5-3BC0-434F-B7F4-8C539BDA2DFE}" srcOrd="0" destOrd="0" presId="urn:microsoft.com/office/officeart/2005/8/layout/hierarchy4"/>
    <dgm:cxn modelId="{E422E392-F95B-4745-B22B-8FE7B887C00B}" srcId="{BEB8E404-EA3C-CF46-86DE-7D9F5129BD6A}" destId="{8598B72D-0BFC-804B-8C00-8A4963226247}" srcOrd="2" destOrd="0" parTransId="{5A33DF0E-950D-A245-A173-EE0320D3A104}" sibTransId="{F7C99BDF-A956-F941-A52A-8AABAB0753C8}"/>
    <dgm:cxn modelId="{0088FB71-704E-B547-9017-EAA13CC0545E}" srcId="{CCC273BF-CBCA-A24B-ADCC-BE4DA5D7DA86}" destId="{BEB8E404-EA3C-CF46-86DE-7D9F5129BD6A}" srcOrd="0" destOrd="0" parTransId="{CF6BCB81-9E0B-EC4F-B2C0-8617AB29E01C}" sibTransId="{BC465E72-7311-CE49-8A5C-423CF3BF8036}"/>
    <dgm:cxn modelId="{D0D7CDA8-CE9C-480D-B08C-C0DC1698E4D6}" type="presOf" srcId="{A9AD2ACD-A550-BE43-A999-983A952F354E}" destId="{1D93FF6A-EE63-6241-AC52-530E13F92E19}" srcOrd="0" destOrd="0" presId="urn:microsoft.com/office/officeart/2005/8/layout/hierarchy4"/>
    <dgm:cxn modelId="{5153EA7F-2B0E-9D4F-99B1-49A2EBC1BDAB}" srcId="{BEB8E404-EA3C-CF46-86DE-7D9F5129BD6A}" destId="{A9AD2ACD-A550-BE43-A999-983A952F354E}" srcOrd="0" destOrd="0" parTransId="{F491681A-99C3-8548-B10F-A6BCC3795397}" sibTransId="{39E3414C-EE27-D34F-97BD-74DD753B9DB7}"/>
    <dgm:cxn modelId="{F79AC0E3-1FA7-4701-B8F4-308F4D6BAB8B}" type="presOf" srcId="{CCC273BF-CBCA-A24B-ADCC-BE4DA5D7DA86}" destId="{D3711935-3048-DD4C-B1A1-FE9B643D7333}" srcOrd="0" destOrd="0" presId="urn:microsoft.com/office/officeart/2005/8/layout/hierarchy4"/>
    <dgm:cxn modelId="{C79FE726-4BDC-48AB-9116-F1710CCA1E73}" type="presOf" srcId="{8598B72D-0BFC-804B-8C00-8A4963226247}" destId="{6FA071ED-2AFA-DA4D-81CE-FEBA6E94B7BE}" srcOrd="0" destOrd="0" presId="urn:microsoft.com/office/officeart/2005/8/layout/hierarchy4"/>
    <dgm:cxn modelId="{813194A7-C82B-4E28-BDAB-14CAF1858678}" type="presParOf" srcId="{D3711935-3048-DD4C-B1A1-FE9B643D7333}" destId="{9AAAAB67-C3CC-7341-91C4-75FDEEF9FDCD}" srcOrd="0" destOrd="0" presId="urn:microsoft.com/office/officeart/2005/8/layout/hierarchy4"/>
    <dgm:cxn modelId="{196DD4A5-7669-4D42-AD08-7CEE3E55502A}" type="presParOf" srcId="{9AAAAB67-C3CC-7341-91C4-75FDEEF9FDCD}" destId="{AEC83C9E-82B9-7E47-A29B-7105A1DEFC77}" srcOrd="0" destOrd="0" presId="urn:microsoft.com/office/officeart/2005/8/layout/hierarchy4"/>
    <dgm:cxn modelId="{9516D459-86F8-4E0A-A982-C1A402BC32B3}" type="presParOf" srcId="{9AAAAB67-C3CC-7341-91C4-75FDEEF9FDCD}" destId="{79B07F18-DECD-8C44-9DCF-B4494CB2A731}" srcOrd="1" destOrd="0" presId="urn:microsoft.com/office/officeart/2005/8/layout/hierarchy4"/>
    <dgm:cxn modelId="{9B860E99-E678-411B-9339-36BDDCC1B058}" type="presParOf" srcId="{9AAAAB67-C3CC-7341-91C4-75FDEEF9FDCD}" destId="{64758EF9-FFF8-CB48-93A6-0C525B003DE6}" srcOrd="2" destOrd="0" presId="urn:microsoft.com/office/officeart/2005/8/layout/hierarchy4"/>
    <dgm:cxn modelId="{8A18BD70-CA40-4440-8751-DF4C3C33AE19}" type="presParOf" srcId="{64758EF9-FFF8-CB48-93A6-0C525B003DE6}" destId="{88924FEF-9436-2D4A-BF82-0EADACA2A511}" srcOrd="0" destOrd="0" presId="urn:microsoft.com/office/officeart/2005/8/layout/hierarchy4"/>
    <dgm:cxn modelId="{1A7F6CCE-FC81-409E-A167-73A01A23606D}" type="presParOf" srcId="{88924FEF-9436-2D4A-BF82-0EADACA2A511}" destId="{1D93FF6A-EE63-6241-AC52-530E13F92E19}" srcOrd="0" destOrd="0" presId="urn:microsoft.com/office/officeart/2005/8/layout/hierarchy4"/>
    <dgm:cxn modelId="{E003FA50-25AF-4E99-93ED-A030CC4619E6}" type="presParOf" srcId="{88924FEF-9436-2D4A-BF82-0EADACA2A511}" destId="{851D1969-BBE3-DB40-9BDD-17A5ECBF9097}" srcOrd="1" destOrd="0" presId="urn:microsoft.com/office/officeart/2005/8/layout/hierarchy4"/>
    <dgm:cxn modelId="{C481F640-05DE-4E30-B7FE-4CFA787A4E1D}" type="presParOf" srcId="{64758EF9-FFF8-CB48-93A6-0C525B003DE6}" destId="{A9920E30-BE62-5149-A852-BEF60FA69A77}" srcOrd="1" destOrd="0" presId="urn:microsoft.com/office/officeart/2005/8/layout/hierarchy4"/>
    <dgm:cxn modelId="{6F853678-2791-4A66-903D-0FBF99BE8743}" type="presParOf" srcId="{64758EF9-FFF8-CB48-93A6-0C525B003DE6}" destId="{DDE4A4D4-9F64-AB40-9BB1-CCA6F7B7C1C4}" srcOrd="2" destOrd="0" presId="urn:microsoft.com/office/officeart/2005/8/layout/hierarchy4"/>
    <dgm:cxn modelId="{060F4235-CD80-47F9-8D93-743591907FAC}" type="presParOf" srcId="{DDE4A4D4-9F64-AB40-9BB1-CCA6F7B7C1C4}" destId="{CC789AE5-3BC0-434F-B7F4-8C539BDA2DFE}" srcOrd="0" destOrd="0" presId="urn:microsoft.com/office/officeart/2005/8/layout/hierarchy4"/>
    <dgm:cxn modelId="{DCFD2924-86F4-4DF1-8318-F46E53158789}" type="presParOf" srcId="{DDE4A4D4-9F64-AB40-9BB1-CCA6F7B7C1C4}" destId="{17F7441C-20AF-9441-9E0C-436660D0416B}" srcOrd="1" destOrd="0" presId="urn:microsoft.com/office/officeart/2005/8/layout/hierarchy4"/>
    <dgm:cxn modelId="{AC40090B-8026-449A-AD55-05CE31531520}" type="presParOf" srcId="{64758EF9-FFF8-CB48-93A6-0C525B003DE6}" destId="{882CF647-5884-B645-8B40-310CFCF967C0}" srcOrd="3" destOrd="0" presId="urn:microsoft.com/office/officeart/2005/8/layout/hierarchy4"/>
    <dgm:cxn modelId="{19D14A77-6BC6-49D9-9E4E-18AA41C15904}" type="presParOf" srcId="{64758EF9-FFF8-CB48-93A6-0C525B003DE6}" destId="{0BEED31E-2DD2-5645-B2C8-747177686F13}" srcOrd="4" destOrd="0" presId="urn:microsoft.com/office/officeart/2005/8/layout/hierarchy4"/>
    <dgm:cxn modelId="{17453163-31EC-4513-8EA0-D2EFE4F1986E}" type="presParOf" srcId="{0BEED31E-2DD2-5645-B2C8-747177686F13}" destId="{6FA071ED-2AFA-DA4D-81CE-FEBA6E94B7BE}" srcOrd="0" destOrd="0" presId="urn:microsoft.com/office/officeart/2005/8/layout/hierarchy4"/>
    <dgm:cxn modelId="{9B745B39-8703-4FD7-AD95-F7B6906CBF80}" type="presParOf" srcId="{0BEED31E-2DD2-5645-B2C8-747177686F13}" destId="{DD79482E-5E9F-7A48-90B0-D8525720041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8136781-9F9C-CF42-A74C-16E19BB3A0E4}"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831DAE1B-C5D4-AE41-9A42-D106A8090B00}">
      <dgm:prSet custT="1"/>
      <dgm:spPr>
        <a:solidFill>
          <a:schemeClr val="accent6">
            <a:lumMod val="60000"/>
            <a:lumOff val="40000"/>
          </a:schemeClr>
        </a:solidFill>
      </dgm:spPr>
      <dgm:t>
        <a:bodyPr/>
        <a:lstStyle/>
        <a:p>
          <a:pPr rtl="0"/>
          <a:r>
            <a:rPr lang="en-US" sz="2400" dirty="0" smtClean="0">
              <a:latin typeface="Cambria"/>
              <a:cs typeface="Cambria"/>
            </a:rPr>
            <a:t>If any complaint received about illegal conveyance of electors from their homes and back, action can be taken to prosecute the offender Or the facts can be used as a ground for filing an election petition against him.</a:t>
          </a:r>
          <a:endParaRPr lang="en-US" sz="2400" dirty="0">
            <a:latin typeface="Cambria"/>
            <a:cs typeface="Cambria"/>
          </a:endParaRPr>
        </a:p>
      </dgm:t>
    </dgm:pt>
    <dgm:pt modelId="{7DCFCAFD-21A9-D645-91DA-D573F78020AD}" type="parTrans" cxnId="{3D2F64E0-CF99-2442-981C-471A18C2EA88}">
      <dgm:prSet/>
      <dgm:spPr/>
      <dgm:t>
        <a:bodyPr/>
        <a:lstStyle/>
        <a:p>
          <a:endParaRPr lang="en-US" sz="2300">
            <a:latin typeface="Cambria"/>
            <a:cs typeface="Cambria"/>
          </a:endParaRPr>
        </a:p>
      </dgm:t>
    </dgm:pt>
    <dgm:pt modelId="{A44A90D8-9E0A-2142-9549-E8523CA08856}" type="sibTrans" cxnId="{3D2F64E0-CF99-2442-981C-471A18C2EA88}">
      <dgm:prSet/>
      <dgm:spPr/>
      <dgm:t>
        <a:bodyPr/>
        <a:lstStyle/>
        <a:p>
          <a:endParaRPr lang="en-US" sz="2300">
            <a:latin typeface="Cambria"/>
            <a:cs typeface="Cambria"/>
          </a:endParaRPr>
        </a:p>
      </dgm:t>
    </dgm:pt>
    <dgm:pt modelId="{B32A29D6-3BF6-2A46-8AFD-4FA1F9BF7977}">
      <dgm:prSet custT="1"/>
      <dgm:spPr>
        <a:solidFill>
          <a:schemeClr val="accent2">
            <a:lumMod val="40000"/>
            <a:lumOff val="60000"/>
          </a:schemeClr>
        </a:solidFill>
      </dgm:spPr>
      <dgm:t>
        <a:bodyPr/>
        <a:lstStyle/>
        <a:p>
          <a:pPr rtl="0"/>
          <a:r>
            <a:rPr lang="en-US" sz="2300" dirty="0" smtClean="0">
              <a:latin typeface="Cambria"/>
              <a:cs typeface="Cambria"/>
            </a:rPr>
            <a:t>Forward any complaint filed with remarks made from own observation and personal knowledge to </a:t>
          </a:r>
          <a:endParaRPr lang="en-US" sz="2300" dirty="0">
            <a:latin typeface="Cambria"/>
            <a:cs typeface="Cambria"/>
          </a:endParaRPr>
        </a:p>
      </dgm:t>
    </dgm:pt>
    <dgm:pt modelId="{C167BB01-006A-0D4A-A22B-4D774FBB733A}" type="parTrans" cxnId="{B909AAC2-134A-D44D-AAF4-4AF61AC4F028}">
      <dgm:prSet/>
      <dgm:spPr/>
      <dgm:t>
        <a:bodyPr/>
        <a:lstStyle/>
        <a:p>
          <a:endParaRPr lang="en-US" sz="2300">
            <a:latin typeface="Cambria"/>
            <a:cs typeface="Cambria"/>
          </a:endParaRPr>
        </a:p>
      </dgm:t>
    </dgm:pt>
    <dgm:pt modelId="{0D413C1B-C4BB-B144-84FC-702338564611}" type="sibTrans" cxnId="{B909AAC2-134A-D44D-AAF4-4AF61AC4F028}">
      <dgm:prSet/>
      <dgm:spPr/>
      <dgm:t>
        <a:bodyPr/>
        <a:lstStyle/>
        <a:p>
          <a:endParaRPr lang="en-US" sz="2300">
            <a:latin typeface="Cambria"/>
            <a:cs typeface="Cambria"/>
          </a:endParaRPr>
        </a:p>
      </dgm:t>
    </dgm:pt>
    <dgm:pt modelId="{52AFE9C1-F17B-1B42-A4EC-20F242F82527}">
      <dgm:prSet custT="1"/>
      <dgm:spPr>
        <a:solidFill>
          <a:schemeClr val="accent1">
            <a:lumMod val="60000"/>
            <a:lumOff val="40000"/>
          </a:schemeClr>
        </a:solidFill>
      </dgm:spPr>
      <dgm:t>
        <a:bodyPr/>
        <a:lstStyle/>
        <a:p>
          <a:pPr rtl="0"/>
          <a:r>
            <a:rPr lang="en-US" sz="2300" dirty="0" smtClean="0">
              <a:latin typeface="Cambria"/>
              <a:cs typeface="Cambria"/>
            </a:rPr>
            <a:t>Sub-divisional</a:t>
          </a:r>
          <a:endParaRPr lang="en-US" sz="2300" dirty="0">
            <a:latin typeface="Cambria"/>
            <a:cs typeface="Cambria"/>
          </a:endParaRPr>
        </a:p>
      </dgm:t>
    </dgm:pt>
    <dgm:pt modelId="{FF20B9F9-80AE-F34A-9EF3-5ADEC7AD5E07}" type="parTrans" cxnId="{4B27D5E7-E2A3-8244-BBA3-D4DA46754AB0}">
      <dgm:prSet/>
      <dgm:spPr/>
      <dgm:t>
        <a:bodyPr/>
        <a:lstStyle/>
        <a:p>
          <a:endParaRPr lang="en-US" sz="2300">
            <a:latin typeface="Cambria"/>
            <a:cs typeface="Cambria"/>
          </a:endParaRPr>
        </a:p>
      </dgm:t>
    </dgm:pt>
    <dgm:pt modelId="{7F168A8B-77F5-8642-9D26-B8B11C0D0521}" type="sibTrans" cxnId="{4B27D5E7-E2A3-8244-BBA3-D4DA46754AB0}">
      <dgm:prSet/>
      <dgm:spPr/>
      <dgm:t>
        <a:bodyPr/>
        <a:lstStyle/>
        <a:p>
          <a:endParaRPr lang="en-US" sz="2300">
            <a:latin typeface="Cambria"/>
            <a:cs typeface="Cambria"/>
          </a:endParaRPr>
        </a:p>
      </dgm:t>
    </dgm:pt>
    <dgm:pt modelId="{1FD6C7C4-345E-8A49-949E-194E611990C7}">
      <dgm:prSet custT="1"/>
      <dgm:spPr>
        <a:solidFill>
          <a:schemeClr val="tx2">
            <a:lumMod val="60000"/>
            <a:lumOff val="40000"/>
          </a:schemeClr>
        </a:solidFill>
      </dgm:spPr>
      <dgm:t>
        <a:bodyPr/>
        <a:lstStyle/>
        <a:p>
          <a:pPr rtl="0"/>
          <a:r>
            <a:rPr lang="en-US" sz="2300" dirty="0" smtClean="0">
              <a:latin typeface="Cambria"/>
              <a:cs typeface="Cambria"/>
            </a:rPr>
            <a:t>Zonal/Sector Magistrate</a:t>
          </a:r>
          <a:endParaRPr lang="en-US" sz="2300" dirty="0">
            <a:latin typeface="Cambria"/>
            <a:cs typeface="Cambria"/>
          </a:endParaRPr>
        </a:p>
      </dgm:t>
    </dgm:pt>
    <dgm:pt modelId="{B45DE5EE-1156-4D4F-BE37-44C2A07B8052}" type="parTrans" cxnId="{34A9BE8C-4105-174D-BFCC-88F4F8CEE548}">
      <dgm:prSet/>
      <dgm:spPr/>
      <dgm:t>
        <a:bodyPr/>
        <a:lstStyle/>
        <a:p>
          <a:endParaRPr lang="en-US" sz="2300">
            <a:latin typeface="Cambria"/>
            <a:cs typeface="Cambria"/>
          </a:endParaRPr>
        </a:p>
      </dgm:t>
    </dgm:pt>
    <dgm:pt modelId="{11C9FB6A-AE63-F340-9FC5-50B2FB75BB48}" type="sibTrans" cxnId="{34A9BE8C-4105-174D-BFCC-88F4F8CEE548}">
      <dgm:prSet/>
      <dgm:spPr/>
      <dgm:t>
        <a:bodyPr/>
        <a:lstStyle/>
        <a:p>
          <a:endParaRPr lang="en-US" sz="2300">
            <a:latin typeface="Cambria"/>
            <a:cs typeface="Cambria"/>
          </a:endParaRPr>
        </a:p>
      </dgm:t>
    </dgm:pt>
    <dgm:pt modelId="{5014C497-87B7-CC4B-B9EB-60B437062DD9}">
      <dgm:prSet custT="1"/>
      <dgm:spPr>
        <a:solidFill>
          <a:schemeClr val="tx2">
            <a:lumMod val="60000"/>
            <a:lumOff val="40000"/>
          </a:schemeClr>
        </a:solidFill>
      </dgm:spPr>
      <dgm:t>
        <a:bodyPr/>
        <a:lstStyle/>
        <a:p>
          <a:pPr rtl="0"/>
          <a:r>
            <a:rPr lang="en-US" sz="2300" dirty="0" smtClean="0">
              <a:latin typeface="Cambria"/>
              <a:cs typeface="Cambria"/>
            </a:rPr>
            <a:t>Follow the instructions/directives issued by the Election Commission regulating the plying of vehicles on the day of poll.</a:t>
          </a:r>
          <a:endParaRPr lang="en-US" sz="2300" dirty="0">
            <a:latin typeface="Cambria"/>
            <a:cs typeface="Cambria"/>
          </a:endParaRPr>
        </a:p>
      </dgm:t>
    </dgm:pt>
    <dgm:pt modelId="{7E21EE61-C928-9F45-A0D5-096793E24C38}" type="parTrans" cxnId="{E94F9163-C022-7B43-AD2D-E7410A625370}">
      <dgm:prSet/>
      <dgm:spPr/>
      <dgm:t>
        <a:bodyPr/>
        <a:lstStyle/>
        <a:p>
          <a:endParaRPr lang="en-US" sz="2300">
            <a:latin typeface="Cambria"/>
            <a:cs typeface="Cambria"/>
          </a:endParaRPr>
        </a:p>
      </dgm:t>
    </dgm:pt>
    <dgm:pt modelId="{6525BDA3-431B-DD47-902F-E5D6EA0D4F45}" type="sibTrans" cxnId="{E94F9163-C022-7B43-AD2D-E7410A625370}">
      <dgm:prSet/>
      <dgm:spPr/>
      <dgm:t>
        <a:bodyPr/>
        <a:lstStyle/>
        <a:p>
          <a:endParaRPr lang="en-US" sz="2300">
            <a:latin typeface="Cambria"/>
            <a:cs typeface="Cambria"/>
          </a:endParaRPr>
        </a:p>
      </dgm:t>
    </dgm:pt>
    <dgm:pt modelId="{E169350E-B1C7-7449-A50A-415C0EA187A6}">
      <dgm:prSet custT="1"/>
      <dgm:spPr/>
      <dgm:t>
        <a:bodyPr/>
        <a:lstStyle/>
        <a:p>
          <a:pPr rtl="0"/>
          <a:endParaRPr lang="en-US" sz="2300" u="none" dirty="0">
            <a:latin typeface="Cambria"/>
            <a:cs typeface="Cambria"/>
          </a:endParaRPr>
        </a:p>
      </dgm:t>
    </dgm:pt>
    <dgm:pt modelId="{E28E8E0E-C6C4-A647-AFD1-C7181FAA9B76}" type="sibTrans" cxnId="{C6E4145A-559E-B84A-87C1-03FF66EB69B6}">
      <dgm:prSet/>
      <dgm:spPr/>
      <dgm:t>
        <a:bodyPr/>
        <a:lstStyle/>
        <a:p>
          <a:endParaRPr lang="en-US" sz="2300">
            <a:latin typeface="Cambria"/>
            <a:cs typeface="Cambria"/>
          </a:endParaRPr>
        </a:p>
      </dgm:t>
    </dgm:pt>
    <dgm:pt modelId="{772CA404-4140-424E-91D8-7E37C16C9ED2}" type="parTrans" cxnId="{C6E4145A-559E-B84A-87C1-03FF66EB69B6}">
      <dgm:prSet/>
      <dgm:spPr/>
      <dgm:t>
        <a:bodyPr/>
        <a:lstStyle/>
        <a:p>
          <a:endParaRPr lang="en-US" sz="2300">
            <a:latin typeface="Cambria"/>
            <a:cs typeface="Cambria"/>
          </a:endParaRPr>
        </a:p>
      </dgm:t>
    </dgm:pt>
    <dgm:pt modelId="{BEE25B0F-2FAF-6048-BE48-3B4EFCDAE952}" type="pres">
      <dgm:prSet presAssocID="{78136781-9F9C-CF42-A74C-16E19BB3A0E4}" presName="vert0" presStyleCnt="0">
        <dgm:presLayoutVars>
          <dgm:dir/>
          <dgm:animOne val="branch"/>
          <dgm:animLvl val="lvl"/>
        </dgm:presLayoutVars>
      </dgm:prSet>
      <dgm:spPr/>
      <dgm:t>
        <a:bodyPr/>
        <a:lstStyle/>
        <a:p>
          <a:endParaRPr lang="en-US"/>
        </a:p>
      </dgm:t>
    </dgm:pt>
    <dgm:pt modelId="{4D4C7BED-5650-CB4B-8BBC-D7197F30C26A}" type="pres">
      <dgm:prSet presAssocID="{E169350E-B1C7-7449-A50A-415C0EA187A6}" presName="thickLine" presStyleLbl="alignNode1" presStyleIdx="0" presStyleCnt="1"/>
      <dgm:spPr/>
    </dgm:pt>
    <dgm:pt modelId="{8327F79F-2903-004B-BE2C-1CF4E4272E00}" type="pres">
      <dgm:prSet presAssocID="{E169350E-B1C7-7449-A50A-415C0EA187A6}" presName="horz1" presStyleCnt="0"/>
      <dgm:spPr/>
    </dgm:pt>
    <dgm:pt modelId="{41919D16-0D8E-EF49-A463-6F62F140A7CC}" type="pres">
      <dgm:prSet presAssocID="{E169350E-B1C7-7449-A50A-415C0EA187A6}" presName="tx1" presStyleLbl="revTx" presStyleIdx="0" presStyleCnt="6" custScaleY="100098" custLinFactNeighborX="2216" custLinFactNeighborY="-5792"/>
      <dgm:spPr/>
      <dgm:t>
        <a:bodyPr/>
        <a:lstStyle/>
        <a:p>
          <a:endParaRPr lang="en-US"/>
        </a:p>
      </dgm:t>
    </dgm:pt>
    <dgm:pt modelId="{00DEEEEA-ACAF-3E46-9EB1-75913F7B9F36}" type="pres">
      <dgm:prSet presAssocID="{E169350E-B1C7-7449-A50A-415C0EA187A6}" presName="vert1" presStyleCnt="0"/>
      <dgm:spPr/>
    </dgm:pt>
    <dgm:pt modelId="{323375CA-1AD4-AE46-8479-65A8DA146F4A}" type="pres">
      <dgm:prSet presAssocID="{831DAE1B-C5D4-AE41-9A42-D106A8090B00}" presName="vertSpace2a" presStyleCnt="0"/>
      <dgm:spPr/>
    </dgm:pt>
    <dgm:pt modelId="{65411269-A315-6745-AD08-A5570C56D356}" type="pres">
      <dgm:prSet presAssocID="{831DAE1B-C5D4-AE41-9A42-D106A8090B00}" presName="horz2" presStyleCnt="0"/>
      <dgm:spPr/>
    </dgm:pt>
    <dgm:pt modelId="{5CE5E64D-6F87-F844-A0C6-A0B24843BB3B}" type="pres">
      <dgm:prSet presAssocID="{831DAE1B-C5D4-AE41-9A42-D106A8090B00}" presName="horzSpace2" presStyleCnt="0"/>
      <dgm:spPr/>
    </dgm:pt>
    <dgm:pt modelId="{2BB505AF-4997-6A4D-B1F4-23583C50451F}" type="pres">
      <dgm:prSet presAssocID="{831DAE1B-C5D4-AE41-9A42-D106A8090B00}" presName="tx2" presStyleLbl="revTx" presStyleIdx="1" presStyleCnt="6" custScaleX="527311" custLinFactNeighborX="-24225" custLinFactNeighborY="1971"/>
      <dgm:spPr/>
      <dgm:t>
        <a:bodyPr/>
        <a:lstStyle/>
        <a:p>
          <a:endParaRPr lang="en-US"/>
        </a:p>
      </dgm:t>
    </dgm:pt>
    <dgm:pt modelId="{7AF5CB75-E704-8E4E-A93B-E3F0E8979CB0}" type="pres">
      <dgm:prSet presAssocID="{831DAE1B-C5D4-AE41-9A42-D106A8090B00}" presName="vert2" presStyleCnt="0"/>
      <dgm:spPr/>
    </dgm:pt>
    <dgm:pt modelId="{6E9E3ABD-1B21-0947-B31A-0305C74D8B42}" type="pres">
      <dgm:prSet presAssocID="{831DAE1B-C5D4-AE41-9A42-D106A8090B00}" presName="thinLine2b" presStyleLbl="callout" presStyleIdx="0" presStyleCnt="4"/>
      <dgm:spPr/>
    </dgm:pt>
    <dgm:pt modelId="{31F91D56-5BD7-1F42-AB32-22BA3051EE0A}" type="pres">
      <dgm:prSet presAssocID="{831DAE1B-C5D4-AE41-9A42-D106A8090B00}" presName="vertSpace2b" presStyleCnt="0"/>
      <dgm:spPr/>
    </dgm:pt>
    <dgm:pt modelId="{89E67C23-7A08-914C-B41C-C33C52112C98}" type="pres">
      <dgm:prSet presAssocID="{B32A29D6-3BF6-2A46-8AFD-4FA1F9BF7977}" presName="horz2" presStyleCnt="0"/>
      <dgm:spPr/>
    </dgm:pt>
    <dgm:pt modelId="{00439500-51FC-DD4B-A076-E25E51D8B02B}" type="pres">
      <dgm:prSet presAssocID="{B32A29D6-3BF6-2A46-8AFD-4FA1F9BF7977}" presName="horzSpace2" presStyleCnt="0"/>
      <dgm:spPr/>
    </dgm:pt>
    <dgm:pt modelId="{7952BE9F-D48F-BD43-898E-2B9FBA5CFE1A}" type="pres">
      <dgm:prSet presAssocID="{B32A29D6-3BF6-2A46-8AFD-4FA1F9BF7977}" presName="tx2" presStyleLbl="revTx" presStyleIdx="2" presStyleCnt="6" custScaleX="285018" custLinFactNeighborX="-16331" custLinFactNeighborY="-1006"/>
      <dgm:spPr/>
      <dgm:t>
        <a:bodyPr/>
        <a:lstStyle/>
        <a:p>
          <a:endParaRPr lang="en-US"/>
        </a:p>
      </dgm:t>
    </dgm:pt>
    <dgm:pt modelId="{05EA0C54-481A-C54E-BCD4-9B788A6BA857}" type="pres">
      <dgm:prSet presAssocID="{B32A29D6-3BF6-2A46-8AFD-4FA1F9BF7977}" presName="vert2" presStyleCnt="0"/>
      <dgm:spPr/>
    </dgm:pt>
    <dgm:pt modelId="{0450459A-B8A6-1E4F-960D-3D81539A924C}" type="pres">
      <dgm:prSet presAssocID="{52AFE9C1-F17B-1B42-A4EC-20F242F82527}" presName="horz3" presStyleCnt="0"/>
      <dgm:spPr/>
    </dgm:pt>
    <dgm:pt modelId="{3CC458BF-29E5-B344-8000-E3A4FDADFA51}" type="pres">
      <dgm:prSet presAssocID="{52AFE9C1-F17B-1B42-A4EC-20F242F82527}" presName="horzSpace3" presStyleCnt="0"/>
      <dgm:spPr/>
    </dgm:pt>
    <dgm:pt modelId="{1A0B1901-4D46-3145-B84E-34937177BFA9}" type="pres">
      <dgm:prSet presAssocID="{52AFE9C1-F17B-1B42-A4EC-20F242F82527}" presName="tx3" presStyleLbl="revTx" presStyleIdx="3" presStyleCnt="6" custScaleX="154034" custLinFactNeighborX="12281" custLinFactNeighborY="-1954"/>
      <dgm:spPr/>
      <dgm:t>
        <a:bodyPr/>
        <a:lstStyle/>
        <a:p>
          <a:endParaRPr lang="en-US"/>
        </a:p>
      </dgm:t>
    </dgm:pt>
    <dgm:pt modelId="{14A401D6-175C-4740-9E37-87F925EE57A6}" type="pres">
      <dgm:prSet presAssocID="{52AFE9C1-F17B-1B42-A4EC-20F242F82527}" presName="vert3" presStyleCnt="0"/>
      <dgm:spPr/>
    </dgm:pt>
    <dgm:pt modelId="{C710C286-8B48-C944-B669-36235891B665}" type="pres">
      <dgm:prSet presAssocID="{7F168A8B-77F5-8642-9D26-B8B11C0D0521}" presName="thinLine3" presStyleLbl="callout" presStyleIdx="1" presStyleCnt="4"/>
      <dgm:spPr/>
    </dgm:pt>
    <dgm:pt modelId="{88152249-78C0-1E4E-A146-7B7DAB96A24E}" type="pres">
      <dgm:prSet presAssocID="{1FD6C7C4-345E-8A49-949E-194E611990C7}" presName="horz3" presStyleCnt="0"/>
      <dgm:spPr/>
    </dgm:pt>
    <dgm:pt modelId="{34186373-C9A8-CC45-B635-8A052F9F60B2}" type="pres">
      <dgm:prSet presAssocID="{1FD6C7C4-345E-8A49-949E-194E611990C7}" presName="horzSpace3" presStyleCnt="0"/>
      <dgm:spPr/>
    </dgm:pt>
    <dgm:pt modelId="{F889B6A0-ABEE-F242-A340-64D0461E211D}" type="pres">
      <dgm:prSet presAssocID="{1FD6C7C4-345E-8A49-949E-194E611990C7}" presName="tx3" presStyleLbl="revTx" presStyleIdx="4" presStyleCnt="6" custScaleX="189797" custLinFactNeighborX="12281"/>
      <dgm:spPr/>
      <dgm:t>
        <a:bodyPr/>
        <a:lstStyle/>
        <a:p>
          <a:endParaRPr lang="en-US"/>
        </a:p>
      </dgm:t>
    </dgm:pt>
    <dgm:pt modelId="{FE2D4555-8E18-0F4F-937A-0F3906550C59}" type="pres">
      <dgm:prSet presAssocID="{1FD6C7C4-345E-8A49-949E-194E611990C7}" presName="vert3" presStyleCnt="0"/>
      <dgm:spPr/>
    </dgm:pt>
    <dgm:pt modelId="{7DCC13F6-AFE5-154C-97B8-0D0BAE274962}" type="pres">
      <dgm:prSet presAssocID="{B32A29D6-3BF6-2A46-8AFD-4FA1F9BF7977}" presName="thinLine2b" presStyleLbl="callout" presStyleIdx="2" presStyleCnt="4"/>
      <dgm:spPr/>
    </dgm:pt>
    <dgm:pt modelId="{34AA6AF3-9AF8-BA42-A8E8-2678050225B6}" type="pres">
      <dgm:prSet presAssocID="{B32A29D6-3BF6-2A46-8AFD-4FA1F9BF7977}" presName="vertSpace2b" presStyleCnt="0"/>
      <dgm:spPr/>
    </dgm:pt>
    <dgm:pt modelId="{92F5C1C9-FD47-5148-900C-C6A52C18A806}" type="pres">
      <dgm:prSet presAssocID="{5014C497-87B7-CC4B-B9EB-60B437062DD9}" presName="horz2" presStyleCnt="0"/>
      <dgm:spPr/>
    </dgm:pt>
    <dgm:pt modelId="{0544EA23-EEBE-F244-A92A-EFFC6121BC12}" type="pres">
      <dgm:prSet presAssocID="{5014C497-87B7-CC4B-B9EB-60B437062DD9}" presName="horzSpace2" presStyleCnt="0"/>
      <dgm:spPr/>
    </dgm:pt>
    <dgm:pt modelId="{1E463AB3-471F-C942-857B-8D87AD58B451}" type="pres">
      <dgm:prSet presAssocID="{5014C497-87B7-CC4B-B9EB-60B437062DD9}" presName="tx2" presStyleLbl="revTx" presStyleIdx="5" presStyleCnt="6" custScaleX="352656" custLinFactNeighborX="-31289" custLinFactNeighborY="1118"/>
      <dgm:spPr/>
      <dgm:t>
        <a:bodyPr/>
        <a:lstStyle/>
        <a:p>
          <a:endParaRPr lang="en-US"/>
        </a:p>
      </dgm:t>
    </dgm:pt>
    <dgm:pt modelId="{4E088CB9-4281-3841-AB37-4235E5D76E50}" type="pres">
      <dgm:prSet presAssocID="{5014C497-87B7-CC4B-B9EB-60B437062DD9}" presName="vert2" presStyleCnt="0"/>
      <dgm:spPr/>
    </dgm:pt>
    <dgm:pt modelId="{76954D2C-5466-C04A-A85A-B3739DC80D7D}" type="pres">
      <dgm:prSet presAssocID="{5014C497-87B7-CC4B-B9EB-60B437062DD9}" presName="thinLine2b" presStyleLbl="callout" presStyleIdx="3" presStyleCnt="4"/>
      <dgm:spPr/>
    </dgm:pt>
    <dgm:pt modelId="{85E6A17A-CF1B-114D-960A-2901EDF03A1B}" type="pres">
      <dgm:prSet presAssocID="{5014C497-87B7-CC4B-B9EB-60B437062DD9}" presName="vertSpace2b" presStyleCnt="0"/>
      <dgm:spPr/>
    </dgm:pt>
  </dgm:ptLst>
  <dgm:cxnLst>
    <dgm:cxn modelId="{3D2F64E0-CF99-2442-981C-471A18C2EA88}" srcId="{E169350E-B1C7-7449-A50A-415C0EA187A6}" destId="{831DAE1B-C5D4-AE41-9A42-D106A8090B00}" srcOrd="0" destOrd="0" parTransId="{7DCFCAFD-21A9-D645-91DA-D573F78020AD}" sibTransId="{A44A90D8-9E0A-2142-9549-E8523CA08856}"/>
    <dgm:cxn modelId="{96970440-BCD2-4BA5-9262-D4070CEE9FED}" type="presOf" srcId="{1FD6C7C4-345E-8A49-949E-194E611990C7}" destId="{F889B6A0-ABEE-F242-A340-64D0461E211D}" srcOrd="0" destOrd="0" presId="urn:microsoft.com/office/officeart/2008/layout/LinedList"/>
    <dgm:cxn modelId="{E94F9163-C022-7B43-AD2D-E7410A625370}" srcId="{E169350E-B1C7-7449-A50A-415C0EA187A6}" destId="{5014C497-87B7-CC4B-B9EB-60B437062DD9}" srcOrd="2" destOrd="0" parTransId="{7E21EE61-C928-9F45-A0D5-096793E24C38}" sibTransId="{6525BDA3-431B-DD47-902F-E5D6EA0D4F45}"/>
    <dgm:cxn modelId="{4B27D5E7-E2A3-8244-BBA3-D4DA46754AB0}" srcId="{B32A29D6-3BF6-2A46-8AFD-4FA1F9BF7977}" destId="{52AFE9C1-F17B-1B42-A4EC-20F242F82527}" srcOrd="0" destOrd="0" parTransId="{FF20B9F9-80AE-F34A-9EF3-5ADEC7AD5E07}" sibTransId="{7F168A8B-77F5-8642-9D26-B8B11C0D0521}"/>
    <dgm:cxn modelId="{9698176B-6BDE-4F40-81E8-CC73B807D8A8}" type="presOf" srcId="{5014C497-87B7-CC4B-B9EB-60B437062DD9}" destId="{1E463AB3-471F-C942-857B-8D87AD58B451}" srcOrd="0" destOrd="0" presId="urn:microsoft.com/office/officeart/2008/layout/LinedList"/>
    <dgm:cxn modelId="{C6E4145A-559E-B84A-87C1-03FF66EB69B6}" srcId="{78136781-9F9C-CF42-A74C-16E19BB3A0E4}" destId="{E169350E-B1C7-7449-A50A-415C0EA187A6}" srcOrd="0" destOrd="0" parTransId="{772CA404-4140-424E-91D8-7E37C16C9ED2}" sibTransId="{E28E8E0E-C6C4-A647-AFD1-C7181FAA9B76}"/>
    <dgm:cxn modelId="{34A9BE8C-4105-174D-BFCC-88F4F8CEE548}" srcId="{B32A29D6-3BF6-2A46-8AFD-4FA1F9BF7977}" destId="{1FD6C7C4-345E-8A49-949E-194E611990C7}" srcOrd="1" destOrd="0" parTransId="{B45DE5EE-1156-4D4F-BE37-44C2A07B8052}" sibTransId="{11C9FB6A-AE63-F340-9FC5-50B2FB75BB48}"/>
    <dgm:cxn modelId="{B47DA1C8-0F56-4390-8954-66A0B64F4B51}" type="presOf" srcId="{52AFE9C1-F17B-1B42-A4EC-20F242F82527}" destId="{1A0B1901-4D46-3145-B84E-34937177BFA9}" srcOrd="0" destOrd="0" presId="urn:microsoft.com/office/officeart/2008/layout/LinedList"/>
    <dgm:cxn modelId="{990AEB5B-652C-4419-9BED-4AD1308B9729}" type="presOf" srcId="{B32A29D6-3BF6-2A46-8AFD-4FA1F9BF7977}" destId="{7952BE9F-D48F-BD43-898E-2B9FBA5CFE1A}" srcOrd="0" destOrd="0" presId="urn:microsoft.com/office/officeart/2008/layout/LinedList"/>
    <dgm:cxn modelId="{9841C3DE-1A5E-49EE-98C1-2A82AFC35143}" type="presOf" srcId="{E169350E-B1C7-7449-A50A-415C0EA187A6}" destId="{41919D16-0D8E-EF49-A463-6F62F140A7CC}" srcOrd="0" destOrd="0" presId="urn:microsoft.com/office/officeart/2008/layout/LinedList"/>
    <dgm:cxn modelId="{31C1B30D-83EE-4D4B-A5AD-784DDD80F0AE}" type="presOf" srcId="{831DAE1B-C5D4-AE41-9A42-D106A8090B00}" destId="{2BB505AF-4997-6A4D-B1F4-23583C50451F}" srcOrd="0" destOrd="0" presId="urn:microsoft.com/office/officeart/2008/layout/LinedList"/>
    <dgm:cxn modelId="{D260B655-68EC-4D6B-89B5-8CE574E4E2CE}" type="presOf" srcId="{78136781-9F9C-CF42-A74C-16E19BB3A0E4}" destId="{BEE25B0F-2FAF-6048-BE48-3B4EFCDAE952}" srcOrd="0" destOrd="0" presId="urn:microsoft.com/office/officeart/2008/layout/LinedList"/>
    <dgm:cxn modelId="{B909AAC2-134A-D44D-AAF4-4AF61AC4F028}" srcId="{E169350E-B1C7-7449-A50A-415C0EA187A6}" destId="{B32A29D6-3BF6-2A46-8AFD-4FA1F9BF7977}" srcOrd="1" destOrd="0" parTransId="{C167BB01-006A-0D4A-A22B-4D774FBB733A}" sibTransId="{0D413C1B-C4BB-B144-84FC-702338564611}"/>
    <dgm:cxn modelId="{81E3958B-CA60-4544-885A-063F1F394158}" type="presParOf" srcId="{BEE25B0F-2FAF-6048-BE48-3B4EFCDAE952}" destId="{4D4C7BED-5650-CB4B-8BBC-D7197F30C26A}" srcOrd="0" destOrd="0" presId="urn:microsoft.com/office/officeart/2008/layout/LinedList"/>
    <dgm:cxn modelId="{4C26B801-BAFC-4B49-A127-00D803CF9070}" type="presParOf" srcId="{BEE25B0F-2FAF-6048-BE48-3B4EFCDAE952}" destId="{8327F79F-2903-004B-BE2C-1CF4E4272E00}" srcOrd="1" destOrd="0" presId="urn:microsoft.com/office/officeart/2008/layout/LinedList"/>
    <dgm:cxn modelId="{B815CEE9-3177-4C78-8003-D60625B32DE4}" type="presParOf" srcId="{8327F79F-2903-004B-BE2C-1CF4E4272E00}" destId="{41919D16-0D8E-EF49-A463-6F62F140A7CC}" srcOrd="0" destOrd="0" presId="urn:microsoft.com/office/officeart/2008/layout/LinedList"/>
    <dgm:cxn modelId="{748B517B-EB44-45CD-A953-CB99E756BC37}" type="presParOf" srcId="{8327F79F-2903-004B-BE2C-1CF4E4272E00}" destId="{00DEEEEA-ACAF-3E46-9EB1-75913F7B9F36}" srcOrd="1" destOrd="0" presId="urn:microsoft.com/office/officeart/2008/layout/LinedList"/>
    <dgm:cxn modelId="{84E83811-1B11-4824-A53F-DF8A1DDF14D9}" type="presParOf" srcId="{00DEEEEA-ACAF-3E46-9EB1-75913F7B9F36}" destId="{323375CA-1AD4-AE46-8479-65A8DA146F4A}" srcOrd="0" destOrd="0" presId="urn:microsoft.com/office/officeart/2008/layout/LinedList"/>
    <dgm:cxn modelId="{4B49B4DC-E703-46FF-9F30-0762C48476E1}" type="presParOf" srcId="{00DEEEEA-ACAF-3E46-9EB1-75913F7B9F36}" destId="{65411269-A315-6745-AD08-A5570C56D356}" srcOrd="1" destOrd="0" presId="urn:microsoft.com/office/officeart/2008/layout/LinedList"/>
    <dgm:cxn modelId="{4857D557-4AA7-4558-B70C-4ACF3B5BF8CB}" type="presParOf" srcId="{65411269-A315-6745-AD08-A5570C56D356}" destId="{5CE5E64D-6F87-F844-A0C6-A0B24843BB3B}" srcOrd="0" destOrd="0" presId="urn:microsoft.com/office/officeart/2008/layout/LinedList"/>
    <dgm:cxn modelId="{82240707-D5D2-4FE4-80C1-D521C0A23A6F}" type="presParOf" srcId="{65411269-A315-6745-AD08-A5570C56D356}" destId="{2BB505AF-4997-6A4D-B1F4-23583C50451F}" srcOrd="1" destOrd="0" presId="urn:microsoft.com/office/officeart/2008/layout/LinedList"/>
    <dgm:cxn modelId="{0D28423B-E312-4C2F-B0DF-F7CC28846FF8}" type="presParOf" srcId="{65411269-A315-6745-AD08-A5570C56D356}" destId="{7AF5CB75-E704-8E4E-A93B-E3F0E8979CB0}" srcOrd="2" destOrd="0" presId="urn:microsoft.com/office/officeart/2008/layout/LinedList"/>
    <dgm:cxn modelId="{49E56437-F95E-4F2E-A609-10AA24E7F690}" type="presParOf" srcId="{00DEEEEA-ACAF-3E46-9EB1-75913F7B9F36}" destId="{6E9E3ABD-1B21-0947-B31A-0305C74D8B42}" srcOrd="2" destOrd="0" presId="urn:microsoft.com/office/officeart/2008/layout/LinedList"/>
    <dgm:cxn modelId="{88E72E19-622D-45EA-880D-2B4D3A4B40EF}" type="presParOf" srcId="{00DEEEEA-ACAF-3E46-9EB1-75913F7B9F36}" destId="{31F91D56-5BD7-1F42-AB32-22BA3051EE0A}" srcOrd="3" destOrd="0" presId="urn:microsoft.com/office/officeart/2008/layout/LinedList"/>
    <dgm:cxn modelId="{379BE796-8DF3-4A13-86D2-765AF2AC95A0}" type="presParOf" srcId="{00DEEEEA-ACAF-3E46-9EB1-75913F7B9F36}" destId="{89E67C23-7A08-914C-B41C-C33C52112C98}" srcOrd="4" destOrd="0" presId="urn:microsoft.com/office/officeart/2008/layout/LinedList"/>
    <dgm:cxn modelId="{F75EB6ED-CBB5-455C-9AF4-476D3BE4DD74}" type="presParOf" srcId="{89E67C23-7A08-914C-B41C-C33C52112C98}" destId="{00439500-51FC-DD4B-A076-E25E51D8B02B}" srcOrd="0" destOrd="0" presId="urn:microsoft.com/office/officeart/2008/layout/LinedList"/>
    <dgm:cxn modelId="{B72A1FCD-7241-416E-BFD0-4872DBBCE076}" type="presParOf" srcId="{89E67C23-7A08-914C-B41C-C33C52112C98}" destId="{7952BE9F-D48F-BD43-898E-2B9FBA5CFE1A}" srcOrd="1" destOrd="0" presId="urn:microsoft.com/office/officeart/2008/layout/LinedList"/>
    <dgm:cxn modelId="{08B052AE-BBFB-486C-8779-5B4B50D80614}" type="presParOf" srcId="{89E67C23-7A08-914C-B41C-C33C52112C98}" destId="{05EA0C54-481A-C54E-BCD4-9B788A6BA857}" srcOrd="2" destOrd="0" presId="urn:microsoft.com/office/officeart/2008/layout/LinedList"/>
    <dgm:cxn modelId="{7F4F5733-DA83-4571-B762-E68A7756BCA7}" type="presParOf" srcId="{05EA0C54-481A-C54E-BCD4-9B788A6BA857}" destId="{0450459A-B8A6-1E4F-960D-3D81539A924C}" srcOrd="0" destOrd="0" presId="urn:microsoft.com/office/officeart/2008/layout/LinedList"/>
    <dgm:cxn modelId="{97E98A0B-8C3B-4F8A-A704-54C46D6D5CE2}" type="presParOf" srcId="{0450459A-B8A6-1E4F-960D-3D81539A924C}" destId="{3CC458BF-29E5-B344-8000-E3A4FDADFA51}" srcOrd="0" destOrd="0" presId="urn:microsoft.com/office/officeart/2008/layout/LinedList"/>
    <dgm:cxn modelId="{CAF2D8A0-4FC5-4701-A2AB-43C93217CCB0}" type="presParOf" srcId="{0450459A-B8A6-1E4F-960D-3D81539A924C}" destId="{1A0B1901-4D46-3145-B84E-34937177BFA9}" srcOrd="1" destOrd="0" presId="urn:microsoft.com/office/officeart/2008/layout/LinedList"/>
    <dgm:cxn modelId="{CC813FD1-7D56-47AD-B533-F414DE064FF0}" type="presParOf" srcId="{0450459A-B8A6-1E4F-960D-3D81539A924C}" destId="{14A401D6-175C-4740-9E37-87F925EE57A6}" srcOrd="2" destOrd="0" presId="urn:microsoft.com/office/officeart/2008/layout/LinedList"/>
    <dgm:cxn modelId="{E41C999E-BF9F-4C47-B04C-09182ECE88FF}" type="presParOf" srcId="{05EA0C54-481A-C54E-BCD4-9B788A6BA857}" destId="{C710C286-8B48-C944-B669-36235891B665}" srcOrd="1" destOrd="0" presId="urn:microsoft.com/office/officeart/2008/layout/LinedList"/>
    <dgm:cxn modelId="{55934055-C24A-4439-BDE7-DB3B211E393F}" type="presParOf" srcId="{05EA0C54-481A-C54E-BCD4-9B788A6BA857}" destId="{88152249-78C0-1E4E-A146-7B7DAB96A24E}" srcOrd="2" destOrd="0" presId="urn:microsoft.com/office/officeart/2008/layout/LinedList"/>
    <dgm:cxn modelId="{16B73465-1FC6-45C7-AA99-AA3B5052184F}" type="presParOf" srcId="{88152249-78C0-1E4E-A146-7B7DAB96A24E}" destId="{34186373-C9A8-CC45-B635-8A052F9F60B2}" srcOrd="0" destOrd="0" presId="urn:microsoft.com/office/officeart/2008/layout/LinedList"/>
    <dgm:cxn modelId="{3A33F64A-195F-4B3D-AAC2-D1A684D3FD1B}" type="presParOf" srcId="{88152249-78C0-1E4E-A146-7B7DAB96A24E}" destId="{F889B6A0-ABEE-F242-A340-64D0461E211D}" srcOrd="1" destOrd="0" presId="urn:microsoft.com/office/officeart/2008/layout/LinedList"/>
    <dgm:cxn modelId="{E525EAA6-B7AC-422C-9F49-5E547489C5AB}" type="presParOf" srcId="{88152249-78C0-1E4E-A146-7B7DAB96A24E}" destId="{FE2D4555-8E18-0F4F-937A-0F3906550C59}" srcOrd="2" destOrd="0" presId="urn:microsoft.com/office/officeart/2008/layout/LinedList"/>
    <dgm:cxn modelId="{A0F1045A-2154-4AB8-9908-0D45F1581C18}" type="presParOf" srcId="{00DEEEEA-ACAF-3E46-9EB1-75913F7B9F36}" destId="{7DCC13F6-AFE5-154C-97B8-0D0BAE274962}" srcOrd="5" destOrd="0" presId="urn:microsoft.com/office/officeart/2008/layout/LinedList"/>
    <dgm:cxn modelId="{83DB1336-DF9B-4A7E-9BC8-4993E9AD8FAB}" type="presParOf" srcId="{00DEEEEA-ACAF-3E46-9EB1-75913F7B9F36}" destId="{34AA6AF3-9AF8-BA42-A8E8-2678050225B6}" srcOrd="6" destOrd="0" presId="urn:microsoft.com/office/officeart/2008/layout/LinedList"/>
    <dgm:cxn modelId="{EEEFB0C3-6931-40B4-B83D-D70DA482CF89}" type="presParOf" srcId="{00DEEEEA-ACAF-3E46-9EB1-75913F7B9F36}" destId="{92F5C1C9-FD47-5148-900C-C6A52C18A806}" srcOrd="7" destOrd="0" presId="urn:microsoft.com/office/officeart/2008/layout/LinedList"/>
    <dgm:cxn modelId="{C51533BA-4002-4F6A-B9E8-F8EC87E50799}" type="presParOf" srcId="{92F5C1C9-FD47-5148-900C-C6A52C18A806}" destId="{0544EA23-EEBE-F244-A92A-EFFC6121BC12}" srcOrd="0" destOrd="0" presId="urn:microsoft.com/office/officeart/2008/layout/LinedList"/>
    <dgm:cxn modelId="{8197F7B0-D176-498D-9B42-C97FD5DD0399}" type="presParOf" srcId="{92F5C1C9-FD47-5148-900C-C6A52C18A806}" destId="{1E463AB3-471F-C942-857B-8D87AD58B451}" srcOrd="1" destOrd="0" presId="urn:microsoft.com/office/officeart/2008/layout/LinedList"/>
    <dgm:cxn modelId="{682EC604-DB7B-431A-BC2D-E01EE12EC937}" type="presParOf" srcId="{92F5C1C9-FD47-5148-900C-C6A52C18A806}" destId="{4E088CB9-4281-3841-AB37-4235E5D76E50}" srcOrd="2" destOrd="0" presId="urn:microsoft.com/office/officeart/2008/layout/LinedList"/>
    <dgm:cxn modelId="{B6D6FC4D-4667-457E-92E7-7F46D060550D}" type="presParOf" srcId="{00DEEEEA-ACAF-3E46-9EB1-75913F7B9F36}" destId="{76954D2C-5466-C04A-A85A-B3739DC80D7D}" srcOrd="8" destOrd="0" presId="urn:microsoft.com/office/officeart/2008/layout/LinedList"/>
    <dgm:cxn modelId="{1FDBDF90-D87D-43B3-AC71-FF2CBDBC3B34}" type="presParOf" srcId="{00DEEEEA-ACAF-3E46-9EB1-75913F7B9F36}" destId="{85E6A17A-CF1B-114D-960A-2901EDF03A1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31FAC7-7E47-8349-BE17-24898DE55C21}" type="doc">
      <dgm:prSet loTypeId="urn:microsoft.com/office/officeart/2005/8/layout/hierarchy4" loCatId="" qsTypeId="urn:microsoft.com/office/officeart/2005/8/quickstyle/simple4" qsCatId="simple" csTypeId="urn:microsoft.com/office/officeart/2005/8/colors/colorful3" csCatId="colorful" phldr="1"/>
      <dgm:spPr/>
      <dgm:t>
        <a:bodyPr/>
        <a:lstStyle/>
        <a:p>
          <a:endParaRPr lang="en-US"/>
        </a:p>
      </dgm:t>
    </dgm:pt>
    <dgm:pt modelId="{AB915FAC-E1B1-B044-8495-49118E089CE3}">
      <dgm:prSet custT="1"/>
      <dgm:spPr/>
      <dgm:t>
        <a:bodyPr/>
        <a:lstStyle/>
        <a:p>
          <a:pPr rtl="0"/>
          <a:r>
            <a:rPr lang="en-US" sz="3200" b="1" u="none" dirty="0" smtClean="0">
              <a:solidFill>
                <a:srgbClr val="000000"/>
              </a:solidFill>
            </a:rPr>
            <a:t>Ensure implementation of instructions regarding</a:t>
          </a:r>
          <a:endParaRPr lang="en-US" sz="3200" u="none" dirty="0">
            <a:solidFill>
              <a:srgbClr val="000000"/>
            </a:solidFill>
          </a:endParaRPr>
        </a:p>
      </dgm:t>
    </dgm:pt>
    <dgm:pt modelId="{185A1B68-66F7-9B4F-A217-171FA8F42D28}" type="parTrans" cxnId="{649D8C49-25B1-3D45-8BE5-0944A2CDE82F}">
      <dgm:prSet/>
      <dgm:spPr/>
      <dgm:t>
        <a:bodyPr/>
        <a:lstStyle/>
        <a:p>
          <a:endParaRPr lang="en-US">
            <a:solidFill>
              <a:srgbClr val="000000"/>
            </a:solidFill>
          </a:endParaRPr>
        </a:p>
      </dgm:t>
    </dgm:pt>
    <dgm:pt modelId="{6F00E5EE-2D2F-634F-A95D-65814F7F9814}" type="sibTrans" cxnId="{649D8C49-25B1-3D45-8BE5-0944A2CDE82F}">
      <dgm:prSet/>
      <dgm:spPr/>
      <dgm:t>
        <a:bodyPr/>
        <a:lstStyle/>
        <a:p>
          <a:endParaRPr lang="en-US">
            <a:solidFill>
              <a:srgbClr val="000000"/>
            </a:solidFill>
          </a:endParaRPr>
        </a:p>
      </dgm:t>
    </dgm:pt>
    <dgm:pt modelId="{3B812B82-449B-5640-984C-442FB5E57096}">
      <dgm:prSet custT="1"/>
      <dgm:spPr/>
      <dgm:t>
        <a:bodyPr/>
        <a:lstStyle/>
        <a:p>
          <a:pPr rtl="0"/>
          <a:r>
            <a:rPr lang="en-US" sz="1800" dirty="0" smtClean="0">
              <a:solidFill>
                <a:srgbClr val="000000"/>
              </a:solidFill>
            </a:rPr>
            <a:t>Demonstration of the voting machine, </a:t>
          </a:r>
          <a:endParaRPr lang="en-US" sz="1800" dirty="0">
            <a:solidFill>
              <a:srgbClr val="000000"/>
            </a:solidFill>
          </a:endParaRPr>
        </a:p>
      </dgm:t>
    </dgm:pt>
    <dgm:pt modelId="{B96C1EB6-3E0D-C340-81FB-CDE20CD3699A}" type="parTrans" cxnId="{3F7289D1-E00A-8E40-B6E0-A4F878F5465D}">
      <dgm:prSet/>
      <dgm:spPr/>
      <dgm:t>
        <a:bodyPr/>
        <a:lstStyle/>
        <a:p>
          <a:endParaRPr lang="en-US">
            <a:solidFill>
              <a:srgbClr val="000000"/>
            </a:solidFill>
          </a:endParaRPr>
        </a:p>
      </dgm:t>
    </dgm:pt>
    <dgm:pt modelId="{3EC7A252-8E1F-D447-95A6-3DE2554553EF}" type="sibTrans" cxnId="{3F7289D1-E00A-8E40-B6E0-A4F878F5465D}">
      <dgm:prSet/>
      <dgm:spPr/>
      <dgm:t>
        <a:bodyPr/>
        <a:lstStyle/>
        <a:p>
          <a:endParaRPr lang="en-US">
            <a:solidFill>
              <a:srgbClr val="000000"/>
            </a:solidFill>
          </a:endParaRPr>
        </a:p>
      </dgm:t>
    </dgm:pt>
    <dgm:pt modelId="{17F4A34D-55EE-0140-B818-2A4AB25CCEDE}">
      <dgm:prSet custT="1"/>
      <dgm:spPr/>
      <dgm:t>
        <a:bodyPr/>
        <a:lstStyle/>
        <a:p>
          <a:pPr rtl="0"/>
          <a:r>
            <a:rPr lang="en-US" sz="1800" dirty="0" smtClean="0">
              <a:solidFill>
                <a:srgbClr val="000000"/>
              </a:solidFill>
            </a:rPr>
            <a:t>Marked copy of the electoral roll and Register of Voters</a:t>
          </a:r>
          <a:endParaRPr lang="en-US" sz="1800" dirty="0">
            <a:solidFill>
              <a:srgbClr val="000000"/>
            </a:solidFill>
          </a:endParaRPr>
        </a:p>
      </dgm:t>
    </dgm:pt>
    <dgm:pt modelId="{2DC191CE-E804-864A-BA27-633F511A62AD}" type="parTrans" cxnId="{A544328D-DF24-724F-80C3-126CE9DB64FC}">
      <dgm:prSet/>
      <dgm:spPr/>
      <dgm:t>
        <a:bodyPr/>
        <a:lstStyle/>
        <a:p>
          <a:endParaRPr lang="en-US">
            <a:solidFill>
              <a:srgbClr val="000000"/>
            </a:solidFill>
          </a:endParaRPr>
        </a:p>
      </dgm:t>
    </dgm:pt>
    <dgm:pt modelId="{529844A4-837D-8148-BD53-BC9FEEA2FE0C}" type="sibTrans" cxnId="{A544328D-DF24-724F-80C3-126CE9DB64FC}">
      <dgm:prSet/>
      <dgm:spPr/>
      <dgm:t>
        <a:bodyPr/>
        <a:lstStyle/>
        <a:p>
          <a:endParaRPr lang="en-US">
            <a:solidFill>
              <a:srgbClr val="000000"/>
            </a:solidFill>
          </a:endParaRPr>
        </a:p>
      </dgm:t>
    </dgm:pt>
    <dgm:pt modelId="{C8E5A6F8-CD92-2144-9810-FEFF558FAA24}">
      <dgm:prSet custT="1"/>
      <dgm:spPr/>
      <dgm:t>
        <a:bodyPr/>
        <a:lstStyle/>
        <a:p>
          <a:pPr rtl="0"/>
          <a:r>
            <a:rPr lang="en-US" sz="1800" dirty="0" smtClean="0">
              <a:solidFill>
                <a:srgbClr val="000000"/>
              </a:solidFill>
            </a:rPr>
            <a:t>Obtaining signatures of the contesting candidates/polling agents on the green paper seal</a:t>
          </a:r>
          <a:endParaRPr lang="en-US" sz="1800" dirty="0">
            <a:solidFill>
              <a:srgbClr val="000000"/>
            </a:solidFill>
          </a:endParaRPr>
        </a:p>
      </dgm:t>
    </dgm:pt>
    <dgm:pt modelId="{155C2EAE-5687-614C-8C6E-24EB8A9DB87B}" type="parTrans" cxnId="{BF55124D-3E91-A341-8CE9-EEBC4947AE2B}">
      <dgm:prSet/>
      <dgm:spPr/>
      <dgm:t>
        <a:bodyPr/>
        <a:lstStyle/>
        <a:p>
          <a:endParaRPr lang="en-US">
            <a:solidFill>
              <a:srgbClr val="000000"/>
            </a:solidFill>
          </a:endParaRPr>
        </a:p>
      </dgm:t>
    </dgm:pt>
    <dgm:pt modelId="{EDD022C2-8A40-994B-8F2A-757B5C902787}" type="sibTrans" cxnId="{BF55124D-3E91-A341-8CE9-EEBC4947AE2B}">
      <dgm:prSet/>
      <dgm:spPr/>
      <dgm:t>
        <a:bodyPr/>
        <a:lstStyle/>
        <a:p>
          <a:endParaRPr lang="en-US">
            <a:solidFill>
              <a:srgbClr val="000000"/>
            </a:solidFill>
          </a:endParaRPr>
        </a:p>
      </dgm:t>
    </dgm:pt>
    <dgm:pt modelId="{73D8942D-23C3-5149-831C-440BC70102A3}">
      <dgm:prSet custT="1"/>
      <dgm:spPr/>
      <dgm:t>
        <a:bodyPr/>
        <a:lstStyle/>
        <a:p>
          <a:pPr rtl="0"/>
          <a:r>
            <a:rPr lang="en-US" sz="1800" dirty="0" smtClean="0">
              <a:solidFill>
                <a:srgbClr val="000000"/>
              </a:solidFill>
            </a:rPr>
            <a:t>Allowing them to note down their serial numbers</a:t>
          </a:r>
          <a:endParaRPr lang="en-US" sz="1800" dirty="0">
            <a:solidFill>
              <a:srgbClr val="000000"/>
            </a:solidFill>
          </a:endParaRPr>
        </a:p>
      </dgm:t>
    </dgm:pt>
    <dgm:pt modelId="{8AE4F50C-D6F1-1041-A040-109E601FB01D}" type="parTrans" cxnId="{42C5A5B1-4FA0-C943-8F9F-A49B908D2374}">
      <dgm:prSet/>
      <dgm:spPr/>
      <dgm:t>
        <a:bodyPr/>
        <a:lstStyle/>
        <a:p>
          <a:endParaRPr lang="en-US">
            <a:solidFill>
              <a:srgbClr val="000000"/>
            </a:solidFill>
          </a:endParaRPr>
        </a:p>
      </dgm:t>
    </dgm:pt>
    <dgm:pt modelId="{A3385F99-1C8B-0948-86B3-C8E3A01A3AE0}" type="sibTrans" cxnId="{42C5A5B1-4FA0-C943-8F9F-A49B908D2374}">
      <dgm:prSet/>
      <dgm:spPr/>
      <dgm:t>
        <a:bodyPr/>
        <a:lstStyle/>
        <a:p>
          <a:endParaRPr lang="en-US">
            <a:solidFill>
              <a:srgbClr val="000000"/>
            </a:solidFill>
          </a:endParaRPr>
        </a:p>
      </dgm:t>
    </dgm:pt>
    <dgm:pt modelId="{475DE37B-82F4-844E-9F5B-28AF382E89CC}">
      <dgm:prSet custT="1"/>
      <dgm:spPr/>
      <dgm:t>
        <a:bodyPr/>
        <a:lstStyle/>
        <a:p>
          <a:pPr rtl="0"/>
          <a:r>
            <a:rPr lang="en-US" sz="1800" dirty="0" smtClean="0">
              <a:solidFill>
                <a:srgbClr val="000000"/>
              </a:solidFill>
            </a:rPr>
            <a:t>Read out the declaration for all persons present in the polling station</a:t>
          </a:r>
          <a:endParaRPr lang="en-US" sz="1800" dirty="0">
            <a:solidFill>
              <a:srgbClr val="000000"/>
            </a:solidFill>
          </a:endParaRPr>
        </a:p>
      </dgm:t>
    </dgm:pt>
    <dgm:pt modelId="{F2FDA969-85F3-1C41-8488-59A50E6ADEDB}" type="parTrans" cxnId="{FAF1C7E9-FA52-1F4A-B266-02F68593E0A6}">
      <dgm:prSet/>
      <dgm:spPr/>
      <dgm:t>
        <a:bodyPr/>
        <a:lstStyle/>
        <a:p>
          <a:endParaRPr lang="en-US">
            <a:solidFill>
              <a:srgbClr val="000000"/>
            </a:solidFill>
          </a:endParaRPr>
        </a:p>
      </dgm:t>
    </dgm:pt>
    <dgm:pt modelId="{DBDDEF0C-3DB1-2149-98B8-19A2699185A1}" type="sibTrans" cxnId="{FAF1C7E9-FA52-1F4A-B266-02F68593E0A6}">
      <dgm:prSet/>
      <dgm:spPr/>
      <dgm:t>
        <a:bodyPr/>
        <a:lstStyle/>
        <a:p>
          <a:endParaRPr lang="en-US">
            <a:solidFill>
              <a:srgbClr val="000000"/>
            </a:solidFill>
          </a:endParaRPr>
        </a:p>
      </dgm:t>
    </dgm:pt>
    <dgm:pt modelId="{FAB462B0-0D07-1F43-8CB4-405C3A44CB17}">
      <dgm:prSet custT="1"/>
      <dgm:spPr/>
      <dgm:t>
        <a:bodyPr/>
        <a:lstStyle/>
        <a:p>
          <a:pPr rtl="0"/>
          <a:r>
            <a:rPr lang="en-US" sz="1800" dirty="0" smtClean="0">
              <a:solidFill>
                <a:srgbClr val="000000"/>
              </a:solidFill>
            </a:rPr>
            <a:t>Sign the declaration and obtain signatures of the contesting candidates/polling agents </a:t>
          </a:r>
          <a:endParaRPr lang="en-US" sz="1800" dirty="0">
            <a:solidFill>
              <a:srgbClr val="000000"/>
            </a:solidFill>
          </a:endParaRPr>
        </a:p>
      </dgm:t>
    </dgm:pt>
    <dgm:pt modelId="{EAABF36B-CBAF-A441-ACAF-A94A4A5F3CE2}" type="parTrans" cxnId="{E97114C9-EA13-AF4A-BFFC-974EA95DE2DC}">
      <dgm:prSet/>
      <dgm:spPr/>
      <dgm:t>
        <a:bodyPr/>
        <a:lstStyle/>
        <a:p>
          <a:endParaRPr lang="en-US">
            <a:solidFill>
              <a:srgbClr val="000000"/>
            </a:solidFill>
          </a:endParaRPr>
        </a:p>
      </dgm:t>
    </dgm:pt>
    <dgm:pt modelId="{591467EE-3A37-3346-9FAB-0F361E1F3AC1}" type="sibTrans" cxnId="{E97114C9-EA13-AF4A-BFFC-974EA95DE2DC}">
      <dgm:prSet/>
      <dgm:spPr/>
      <dgm:t>
        <a:bodyPr/>
        <a:lstStyle/>
        <a:p>
          <a:endParaRPr lang="en-US">
            <a:solidFill>
              <a:srgbClr val="000000"/>
            </a:solidFill>
          </a:endParaRPr>
        </a:p>
      </dgm:t>
    </dgm:pt>
    <dgm:pt modelId="{17EE336D-9FEB-E749-B5D3-727F467E28A2}">
      <dgm:prSet custT="1"/>
      <dgm:spPr/>
      <dgm:t>
        <a:bodyPr/>
        <a:lstStyle/>
        <a:p>
          <a:pPr rtl="0"/>
          <a:r>
            <a:rPr lang="en-US" sz="1800" dirty="0" smtClean="0">
              <a:solidFill>
                <a:srgbClr val="000000"/>
              </a:solidFill>
            </a:rPr>
            <a:t>Any polling agents decline to affix their signatures, their names should be recorded. </a:t>
          </a:r>
          <a:endParaRPr lang="en-US" sz="1800" dirty="0">
            <a:solidFill>
              <a:srgbClr val="000000"/>
            </a:solidFill>
          </a:endParaRPr>
        </a:p>
      </dgm:t>
    </dgm:pt>
    <dgm:pt modelId="{4ECC0FE4-32DC-6C46-9150-E61C4E57A34E}" type="parTrans" cxnId="{257BEDA2-266C-C74D-A035-CC120D6BFEDB}">
      <dgm:prSet/>
      <dgm:spPr/>
      <dgm:t>
        <a:bodyPr/>
        <a:lstStyle/>
        <a:p>
          <a:endParaRPr lang="en-US">
            <a:solidFill>
              <a:srgbClr val="000000"/>
            </a:solidFill>
          </a:endParaRPr>
        </a:p>
      </dgm:t>
    </dgm:pt>
    <dgm:pt modelId="{E37AC8B7-2133-804C-A8FE-2D689C4C2AF7}" type="sibTrans" cxnId="{257BEDA2-266C-C74D-A035-CC120D6BFEDB}">
      <dgm:prSet/>
      <dgm:spPr/>
      <dgm:t>
        <a:bodyPr/>
        <a:lstStyle/>
        <a:p>
          <a:endParaRPr lang="en-US">
            <a:solidFill>
              <a:srgbClr val="000000"/>
            </a:solidFill>
          </a:endParaRPr>
        </a:p>
      </dgm:t>
    </dgm:pt>
    <dgm:pt modelId="{71D7E5ED-834B-AC46-9B3F-142D922734B1}" type="pres">
      <dgm:prSet presAssocID="{0031FAC7-7E47-8349-BE17-24898DE55C21}" presName="Name0" presStyleCnt="0">
        <dgm:presLayoutVars>
          <dgm:chPref val="1"/>
          <dgm:dir/>
          <dgm:animOne val="branch"/>
          <dgm:animLvl val="lvl"/>
          <dgm:resizeHandles/>
        </dgm:presLayoutVars>
      </dgm:prSet>
      <dgm:spPr/>
      <dgm:t>
        <a:bodyPr/>
        <a:lstStyle/>
        <a:p>
          <a:endParaRPr lang="en-US"/>
        </a:p>
      </dgm:t>
    </dgm:pt>
    <dgm:pt modelId="{384D8967-EB3B-A549-8BD3-AD7A37B37698}" type="pres">
      <dgm:prSet presAssocID="{AB915FAC-E1B1-B044-8495-49118E089CE3}" presName="vertOne" presStyleCnt="0"/>
      <dgm:spPr/>
    </dgm:pt>
    <dgm:pt modelId="{4A98013C-FB63-B34D-B279-57EBCFE75341}" type="pres">
      <dgm:prSet presAssocID="{AB915FAC-E1B1-B044-8495-49118E089CE3}" presName="txOne" presStyleLbl="node0" presStyleIdx="0" presStyleCnt="1" custScaleY="25466">
        <dgm:presLayoutVars>
          <dgm:chPref val="3"/>
        </dgm:presLayoutVars>
      </dgm:prSet>
      <dgm:spPr/>
      <dgm:t>
        <a:bodyPr/>
        <a:lstStyle/>
        <a:p>
          <a:endParaRPr lang="en-US"/>
        </a:p>
      </dgm:t>
    </dgm:pt>
    <dgm:pt modelId="{18E476A2-ED28-8348-AB09-E36247527511}" type="pres">
      <dgm:prSet presAssocID="{AB915FAC-E1B1-B044-8495-49118E089CE3}" presName="parTransOne" presStyleCnt="0"/>
      <dgm:spPr/>
    </dgm:pt>
    <dgm:pt modelId="{48D77A6E-9897-554A-A16E-08E04DF13CC0}" type="pres">
      <dgm:prSet presAssocID="{AB915FAC-E1B1-B044-8495-49118E089CE3}" presName="horzOne" presStyleCnt="0"/>
      <dgm:spPr/>
    </dgm:pt>
    <dgm:pt modelId="{98BECC83-4C5B-6B42-898F-5921734CBFD4}" type="pres">
      <dgm:prSet presAssocID="{3B812B82-449B-5640-984C-442FB5E57096}" presName="vertTwo" presStyleCnt="0"/>
      <dgm:spPr/>
    </dgm:pt>
    <dgm:pt modelId="{E674E856-47FB-1543-B1BA-9CDA0EA6ECF1}" type="pres">
      <dgm:prSet presAssocID="{3B812B82-449B-5640-984C-442FB5E57096}" presName="txTwo" presStyleLbl="node2" presStyleIdx="0" presStyleCnt="7">
        <dgm:presLayoutVars>
          <dgm:chPref val="3"/>
        </dgm:presLayoutVars>
      </dgm:prSet>
      <dgm:spPr/>
      <dgm:t>
        <a:bodyPr/>
        <a:lstStyle/>
        <a:p>
          <a:endParaRPr lang="en-US"/>
        </a:p>
      </dgm:t>
    </dgm:pt>
    <dgm:pt modelId="{1BEFB891-08C5-A941-B3BA-BEAE9BB6DC14}" type="pres">
      <dgm:prSet presAssocID="{3B812B82-449B-5640-984C-442FB5E57096}" presName="horzTwo" presStyleCnt="0"/>
      <dgm:spPr/>
    </dgm:pt>
    <dgm:pt modelId="{372E5A62-7485-724D-85B4-36691CFB5DE6}" type="pres">
      <dgm:prSet presAssocID="{3EC7A252-8E1F-D447-95A6-3DE2554553EF}" presName="sibSpaceTwo" presStyleCnt="0"/>
      <dgm:spPr/>
    </dgm:pt>
    <dgm:pt modelId="{56D5A41B-39D1-3548-B104-3486B6DEBCB5}" type="pres">
      <dgm:prSet presAssocID="{17F4A34D-55EE-0140-B818-2A4AB25CCEDE}" presName="vertTwo" presStyleCnt="0"/>
      <dgm:spPr/>
    </dgm:pt>
    <dgm:pt modelId="{0AAF527C-8B25-F448-8DAD-068CF092EAB6}" type="pres">
      <dgm:prSet presAssocID="{17F4A34D-55EE-0140-B818-2A4AB25CCEDE}" presName="txTwo" presStyleLbl="node2" presStyleIdx="1" presStyleCnt="7">
        <dgm:presLayoutVars>
          <dgm:chPref val="3"/>
        </dgm:presLayoutVars>
      </dgm:prSet>
      <dgm:spPr/>
      <dgm:t>
        <a:bodyPr/>
        <a:lstStyle/>
        <a:p>
          <a:endParaRPr lang="en-US"/>
        </a:p>
      </dgm:t>
    </dgm:pt>
    <dgm:pt modelId="{D041B0BC-F4A3-384F-B7AC-E36A81A49A3B}" type="pres">
      <dgm:prSet presAssocID="{17F4A34D-55EE-0140-B818-2A4AB25CCEDE}" presName="horzTwo" presStyleCnt="0"/>
      <dgm:spPr/>
    </dgm:pt>
    <dgm:pt modelId="{137E3A0D-C35A-1142-BF25-744880C2DC71}" type="pres">
      <dgm:prSet presAssocID="{529844A4-837D-8148-BD53-BC9FEEA2FE0C}" presName="sibSpaceTwo" presStyleCnt="0"/>
      <dgm:spPr/>
    </dgm:pt>
    <dgm:pt modelId="{57805869-C9B2-F048-A9CB-C9E24A3BBECD}" type="pres">
      <dgm:prSet presAssocID="{C8E5A6F8-CD92-2144-9810-FEFF558FAA24}" presName="vertTwo" presStyleCnt="0"/>
      <dgm:spPr/>
    </dgm:pt>
    <dgm:pt modelId="{2F1C66B4-18B9-6B4B-9669-752A077F3D82}" type="pres">
      <dgm:prSet presAssocID="{C8E5A6F8-CD92-2144-9810-FEFF558FAA24}" presName="txTwo" presStyleLbl="node2" presStyleIdx="2" presStyleCnt="7">
        <dgm:presLayoutVars>
          <dgm:chPref val="3"/>
        </dgm:presLayoutVars>
      </dgm:prSet>
      <dgm:spPr/>
      <dgm:t>
        <a:bodyPr/>
        <a:lstStyle/>
        <a:p>
          <a:endParaRPr lang="en-US"/>
        </a:p>
      </dgm:t>
    </dgm:pt>
    <dgm:pt modelId="{9C2BF514-413E-4941-BCD4-E8AC3A998923}" type="pres">
      <dgm:prSet presAssocID="{C8E5A6F8-CD92-2144-9810-FEFF558FAA24}" presName="horzTwo" presStyleCnt="0"/>
      <dgm:spPr/>
    </dgm:pt>
    <dgm:pt modelId="{2DA3E6C3-0404-9A49-90BF-24374C6191CF}" type="pres">
      <dgm:prSet presAssocID="{EDD022C2-8A40-994B-8F2A-757B5C902787}" presName="sibSpaceTwo" presStyleCnt="0"/>
      <dgm:spPr/>
    </dgm:pt>
    <dgm:pt modelId="{8EEC9C98-43FC-744F-B3ED-BB996EC706B7}" type="pres">
      <dgm:prSet presAssocID="{73D8942D-23C3-5149-831C-440BC70102A3}" presName="vertTwo" presStyleCnt="0"/>
      <dgm:spPr/>
    </dgm:pt>
    <dgm:pt modelId="{6C528935-5F3B-3043-A6B3-922313059AB6}" type="pres">
      <dgm:prSet presAssocID="{73D8942D-23C3-5149-831C-440BC70102A3}" presName="txTwo" presStyleLbl="node2" presStyleIdx="3" presStyleCnt="7">
        <dgm:presLayoutVars>
          <dgm:chPref val="3"/>
        </dgm:presLayoutVars>
      </dgm:prSet>
      <dgm:spPr/>
      <dgm:t>
        <a:bodyPr/>
        <a:lstStyle/>
        <a:p>
          <a:endParaRPr lang="en-US"/>
        </a:p>
      </dgm:t>
    </dgm:pt>
    <dgm:pt modelId="{C1922546-7414-5144-8894-31F78F77B9FE}" type="pres">
      <dgm:prSet presAssocID="{73D8942D-23C3-5149-831C-440BC70102A3}" presName="horzTwo" presStyleCnt="0"/>
      <dgm:spPr/>
    </dgm:pt>
    <dgm:pt modelId="{894795A4-D34A-B94B-8BD4-8A1A29C8C1E7}" type="pres">
      <dgm:prSet presAssocID="{A3385F99-1C8B-0948-86B3-C8E3A01A3AE0}" presName="sibSpaceTwo" presStyleCnt="0"/>
      <dgm:spPr/>
    </dgm:pt>
    <dgm:pt modelId="{F6F9FF5F-E3BA-B948-B586-BD9FBD04F394}" type="pres">
      <dgm:prSet presAssocID="{475DE37B-82F4-844E-9F5B-28AF382E89CC}" presName="vertTwo" presStyleCnt="0"/>
      <dgm:spPr/>
    </dgm:pt>
    <dgm:pt modelId="{07B0BA8C-7338-7B41-BE0E-2A91AB8E97C9}" type="pres">
      <dgm:prSet presAssocID="{475DE37B-82F4-844E-9F5B-28AF382E89CC}" presName="txTwo" presStyleLbl="node2" presStyleIdx="4" presStyleCnt="7">
        <dgm:presLayoutVars>
          <dgm:chPref val="3"/>
        </dgm:presLayoutVars>
      </dgm:prSet>
      <dgm:spPr/>
      <dgm:t>
        <a:bodyPr/>
        <a:lstStyle/>
        <a:p>
          <a:endParaRPr lang="en-US"/>
        </a:p>
      </dgm:t>
    </dgm:pt>
    <dgm:pt modelId="{32E30B60-D5D8-D348-AEB9-CFA7F84A9390}" type="pres">
      <dgm:prSet presAssocID="{475DE37B-82F4-844E-9F5B-28AF382E89CC}" presName="horzTwo" presStyleCnt="0"/>
      <dgm:spPr/>
    </dgm:pt>
    <dgm:pt modelId="{A3E7DDE9-D8F9-5543-9462-F9893C2FBFD4}" type="pres">
      <dgm:prSet presAssocID="{DBDDEF0C-3DB1-2149-98B8-19A2699185A1}" presName="sibSpaceTwo" presStyleCnt="0"/>
      <dgm:spPr/>
    </dgm:pt>
    <dgm:pt modelId="{06135FB6-74EF-ED4B-B56A-92B06AE5056F}" type="pres">
      <dgm:prSet presAssocID="{FAB462B0-0D07-1F43-8CB4-405C3A44CB17}" presName="vertTwo" presStyleCnt="0"/>
      <dgm:spPr/>
    </dgm:pt>
    <dgm:pt modelId="{A7AD1449-A09E-7048-BD4D-B22ED86DDB41}" type="pres">
      <dgm:prSet presAssocID="{FAB462B0-0D07-1F43-8CB4-405C3A44CB17}" presName="txTwo" presStyleLbl="node2" presStyleIdx="5" presStyleCnt="7">
        <dgm:presLayoutVars>
          <dgm:chPref val="3"/>
        </dgm:presLayoutVars>
      </dgm:prSet>
      <dgm:spPr/>
      <dgm:t>
        <a:bodyPr/>
        <a:lstStyle/>
        <a:p>
          <a:endParaRPr lang="en-US"/>
        </a:p>
      </dgm:t>
    </dgm:pt>
    <dgm:pt modelId="{BFF90033-238A-B84D-B897-A42672D7C761}" type="pres">
      <dgm:prSet presAssocID="{FAB462B0-0D07-1F43-8CB4-405C3A44CB17}" presName="horzTwo" presStyleCnt="0"/>
      <dgm:spPr/>
    </dgm:pt>
    <dgm:pt modelId="{E5FB4099-1CF6-6A4B-9DB0-C5F60D9B76C8}" type="pres">
      <dgm:prSet presAssocID="{591467EE-3A37-3346-9FAB-0F361E1F3AC1}" presName="sibSpaceTwo" presStyleCnt="0"/>
      <dgm:spPr/>
    </dgm:pt>
    <dgm:pt modelId="{DCC0B89D-314F-D847-8AA0-17C8F8714C0B}" type="pres">
      <dgm:prSet presAssocID="{17EE336D-9FEB-E749-B5D3-727F467E28A2}" presName="vertTwo" presStyleCnt="0"/>
      <dgm:spPr/>
    </dgm:pt>
    <dgm:pt modelId="{F7458B5E-5AB7-AC46-9E29-ED92561EB9FE}" type="pres">
      <dgm:prSet presAssocID="{17EE336D-9FEB-E749-B5D3-727F467E28A2}" presName="txTwo" presStyleLbl="node2" presStyleIdx="6" presStyleCnt="7">
        <dgm:presLayoutVars>
          <dgm:chPref val="3"/>
        </dgm:presLayoutVars>
      </dgm:prSet>
      <dgm:spPr/>
      <dgm:t>
        <a:bodyPr/>
        <a:lstStyle/>
        <a:p>
          <a:endParaRPr lang="en-US"/>
        </a:p>
      </dgm:t>
    </dgm:pt>
    <dgm:pt modelId="{068F5307-E377-2343-A685-732A7D30CF96}" type="pres">
      <dgm:prSet presAssocID="{17EE336D-9FEB-E749-B5D3-727F467E28A2}" presName="horzTwo" presStyleCnt="0"/>
      <dgm:spPr/>
    </dgm:pt>
  </dgm:ptLst>
  <dgm:cxnLst>
    <dgm:cxn modelId="{E97114C9-EA13-AF4A-BFFC-974EA95DE2DC}" srcId="{AB915FAC-E1B1-B044-8495-49118E089CE3}" destId="{FAB462B0-0D07-1F43-8CB4-405C3A44CB17}" srcOrd="5" destOrd="0" parTransId="{EAABF36B-CBAF-A441-ACAF-A94A4A5F3CE2}" sibTransId="{591467EE-3A37-3346-9FAB-0F361E1F3AC1}"/>
    <dgm:cxn modelId="{08843DD6-C233-4E1E-B795-8D3708FE2141}" type="presOf" srcId="{C8E5A6F8-CD92-2144-9810-FEFF558FAA24}" destId="{2F1C66B4-18B9-6B4B-9669-752A077F3D82}" srcOrd="0" destOrd="0" presId="urn:microsoft.com/office/officeart/2005/8/layout/hierarchy4"/>
    <dgm:cxn modelId="{649D8C49-25B1-3D45-8BE5-0944A2CDE82F}" srcId="{0031FAC7-7E47-8349-BE17-24898DE55C21}" destId="{AB915FAC-E1B1-B044-8495-49118E089CE3}" srcOrd="0" destOrd="0" parTransId="{185A1B68-66F7-9B4F-A217-171FA8F42D28}" sibTransId="{6F00E5EE-2D2F-634F-A95D-65814F7F9814}"/>
    <dgm:cxn modelId="{3F7289D1-E00A-8E40-B6E0-A4F878F5465D}" srcId="{AB915FAC-E1B1-B044-8495-49118E089CE3}" destId="{3B812B82-449B-5640-984C-442FB5E57096}" srcOrd="0" destOrd="0" parTransId="{B96C1EB6-3E0D-C340-81FB-CDE20CD3699A}" sibTransId="{3EC7A252-8E1F-D447-95A6-3DE2554553EF}"/>
    <dgm:cxn modelId="{FAF1C7E9-FA52-1F4A-B266-02F68593E0A6}" srcId="{AB915FAC-E1B1-B044-8495-49118E089CE3}" destId="{475DE37B-82F4-844E-9F5B-28AF382E89CC}" srcOrd="4" destOrd="0" parTransId="{F2FDA969-85F3-1C41-8488-59A50E6ADEDB}" sibTransId="{DBDDEF0C-3DB1-2149-98B8-19A2699185A1}"/>
    <dgm:cxn modelId="{257BEDA2-266C-C74D-A035-CC120D6BFEDB}" srcId="{AB915FAC-E1B1-B044-8495-49118E089CE3}" destId="{17EE336D-9FEB-E749-B5D3-727F467E28A2}" srcOrd="6" destOrd="0" parTransId="{4ECC0FE4-32DC-6C46-9150-E61C4E57A34E}" sibTransId="{E37AC8B7-2133-804C-A8FE-2D689C4C2AF7}"/>
    <dgm:cxn modelId="{5FADF2CD-8826-4A25-A019-B842CBB71292}" type="presOf" srcId="{475DE37B-82F4-844E-9F5B-28AF382E89CC}" destId="{07B0BA8C-7338-7B41-BE0E-2A91AB8E97C9}" srcOrd="0" destOrd="0" presId="urn:microsoft.com/office/officeart/2005/8/layout/hierarchy4"/>
    <dgm:cxn modelId="{1B656F82-CABC-46D1-8C56-DCC75D58B090}" type="presOf" srcId="{17EE336D-9FEB-E749-B5D3-727F467E28A2}" destId="{F7458B5E-5AB7-AC46-9E29-ED92561EB9FE}" srcOrd="0" destOrd="0" presId="urn:microsoft.com/office/officeart/2005/8/layout/hierarchy4"/>
    <dgm:cxn modelId="{55E4B2BD-C181-4188-ABCF-7B097FB6A23D}" type="presOf" srcId="{73D8942D-23C3-5149-831C-440BC70102A3}" destId="{6C528935-5F3B-3043-A6B3-922313059AB6}" srcOrd="0" destOrd="0" presId="urn:microsoft.com/office/officeart/2005/8/layout/hierarchy4"/>
    <dgm:cxn modelId="{BF55124D-3E91-A341-8CE9-EEBC4947AE2B}" srcId="{AB915FAC-E1B1-B044-8495-49118E089CE3}" destId="{C8E5A6F8-CD92-2144-9810-FEFF558FAA24}" srcOrd="2" destOrd="0" parTransId="{155C2EAE-5687-614C-8C6E-24EB8A9DB87B}" sibTransId="{EDD022C2-8A40-994B-8F2A-757B5C902787}"/>
    <dgm:cxn modelId="{42C5A5B1-4FA0-C943-8F9F-A49B908D2374}" srcId="{AB915FAC-E1B1-B044-8495-49118E089CE3}" destId="{73D8942D-23C3-5149-831C-440BC70102A3}" srcOrd="3" destOrd="0" parTransId="{8AE4F50C-D6F1-1041-A040-109E601FB01D}" sibTransId="{A3385F99-1C8B-0948-86B3-C8E3A01A3AE0}"/>
    <dgm:cxn modelId="{F3C9EA45-67B7-400A-97DF-4B3D031DE8CF}" type="presOf" srcId="{3B812B82-449B-5640-984C-442FB5E57096}" destId="{E674E856-47FB-1543-B1BA-9CDA0EA6ECF1}" srcOrd="0" destOrd="0" presId="urn:microsoft.com/office/officeart/2005/8/layout/hierarchy4"/>
    <dgm:cxn modelId="{8E6105FD-2385-45CE-B222-675A81A1B167}" type="presOf" srcId="{17F4A34D-55EE-0140-B818-2A4AB25CCEDE}" destId="{0AAF527C-8B25-F448-8DAD-068CF092EAB6}" srcOrd="0" destOrd="0" presId="urn:microsoft.com/office/officeart/2005/8/layout/hierarchy4"/>
    <dgm:cxn modelId="{C0D5DE20-4746-40A7-A122-1E5C15852ECE}" type="presOf" srcId="{FAB462B0-0D07-1F43-8CB4-405C3A44CB17}" destId="{A7AD1449-A09E-7048-BD4D-B22ED86DDB41}" srcOrd="0" destOrd="0" presId="urn:microsoft.com/office/officeart/2005/8/layout/hierarchy4"/>
    <dgm:cxn modelId="{C1FFD325-79FD-4679-815C-B5405EED6FF7}" type="presOf" srcId="{AB915FAC-E1B1-B044-8495-49118E089CE3}" destId="{4A98013C-FB63-B34D-B279-57EBCFE75341}" srcOrd="0" destOrd="0" presId="urn:microsoft.com/office/officeart/2005/8/layout/hierarchy4"/>
    <dgm:cxn modelId="{62E9820F-6664-46C4-92BD-B834A98A0E34}" type="presOf" srcId="{0031FAC7-7E47-8349-BE17-24898DE55C21}" destId="{71D7E5ED-834B-AC46-9B3F-142D922734B1}" srcOrd="0" destOrd="0" presId="urn:microsoft.com/office/officeart/2005/8/layout/hierarchy4"/>
    <dgm:cxn modelId="{A544328D-DF24-724F-80C3-126CE9DB64FC}" srcId="{AB915FAC-E1B1-B044-8495-49118E089CE3}" destId="{17F4A34D-55EE-0140-B818-2A4AB25CCEDE}" srcOrd="1" destOrd="0" parTransId="{2DC191CE-E804-864A-BA27-633F511A62AD}" sibTransId="{529844A4-837D-8148-BD53-BC9FEEA2FE0C}"/>
    <dgm:cxn modelId="{01B56881-702B-4295-89EF-32377FA6EF12}" type="presParOf" srcId="{71D7E5ED-834B-AC46-9B3F-142D922734B1}" destId="{384D8967-EB3B-A549-8BD3-AD7A37B37698}" srcOrd="0" destOrd="0" presId="urn:microsoft.com/office/officeart/2005/8/layout/hierarchy4"/>
    <dgm:cxn modelId="{82C5AC3D-C2D9-4DA2-9A6A-C987E2DA1ACC}" type="presParOf" srcId="{384D8967-EB3B-A549-8BD3-AD7A37B37698}" destId="{4A98013C-FB63-B34D-B279-57EBCFE75341}" srcOrd="0" destOrd="0" presId="urn:microsoft.com/office/officeart/2005/8/layout/hierarchy4"/>
    <dgm:cxn modelId="{342F3EF7-5E91-4FE0-B1FC-2F47080D1BE7}" type="presParOf" srcId="{384D8967-EB3B-A549-8BD3-AD7A37B37698}" destId="{18E476A2-ED28-8348-AB09-E36247527511}" srcOrd="1" destOrd="0" presId="urn:microsoft.com/office/officeart/2005/8/layout/hierarchy4"/>
    <dgm:cxn modelId="{D0F2ECB3-8E07-4958-8B02-8606DAA3549E}" type="presParOf" srcId="{384D8967-EB3B-A549-8BD3-AD7A37B37698}" destId="{48D77A6E-9897-554A-A16E-08E04DF13CC0}" srcOrd="2" destOrd="0" presId="urn:microsoft.com/office/officeart/2005/8/layout/hierarchy4"/>
    <dgm:cxn modelId="{BF99A3BF-680D-40F1-ADF8-61F6C164C6B3}" type="presParOf" srcId="{48D77A6E-9897-554A-A16E-08E04DF13CC0}" destId="{98BECC83-4C5B-6B42-898F-5921734CBFD4}" srcOrd="0" destOrd="0" presId="urn:microsoft.com/office/officeart/2005/8/layout/hierarchy4"/>
    <dgm:cxn modelId="{A3BE678E-04B5-49B3-9EF0-B27FDC27BFB3}" type="presParOf" srcId="{98BECC83-4C5B-6B42-898F-5921734CBFD4}" destId="{E674E856-47FB-1543-B1BA-9CDA0EA6ECF1}" srcOrd="0" destOrd="0" presId="urn:microsoft.com/office/officeart/2005/8/layout/hierarchy4"/>
    <dgm:cxn modelId="{4C550C1A-6BDE-416D-990E-E2EADF23033D}" type="presParOf" srcId="{98BECC83-4C5B-6B42-898F-5921734CBFD4}" destId="{1BEFB891-08C5-A941-B3BA-BEAE9BB6DC14}" srcOrd="1" destOrd="0" presId="urn:microsoft.com/office/officeart/2005/8/layout/hierarchy4"/>
    <dgm:cxn modelId="{6AE4FF01-1717-4687-B9B7-30A40F616287}" type="presParOf" srcId="{48D77A6E-9897-554A-A16E-08E04DF13CC0}" destId="{372E5A62-7485-724D-85B4-36691CFB5DE6}" srcOrd="1" destOrd="0" presId="urn:microsoft.com/office/officeart/2005/8/layout/hierarchy4"/>
    <dgm:cxn modelId="{4AF1735C-E8EB-465F-81A9-730EDE4FC1DE}" type="presParOf" srcId="{48D77A6E-9897-554A-A16E-08E04DF13CC0}" destId="{56D5A41B-39D1-3548-B104-3486B6DEBCB5}" srcOrd="2" destOrd="0" presId="urn:microsoft.com/office/officeart/2005/8/layout/hierarchy4"/>
    <dgm:cxn modelId="{9E634B71-9911-4D16-9DAF-0FD8053B41F8}" type="presParOf" srcId="{56D5A41B-39D1-3548-B104-3486B6DEBCB5}" destId="{0AAF527C-8B25-F448-8DAD-068CF092EAB6}" srcOrd="0" destOrd="0" presId="urn:microsoft.com/office/officeart/2005/8/layout/hierarchy4"/>
    <dgm:cxn modelId="{0204609D-C984-421F-BBA8-5F040EBCBD0E}" type="presParOf" srcId="{56D5A41B-39D1-3548-B104-3486B6DEBCB5}" destId="{D041B0BC-F4A3-384F-B7AC-E36A81A49A3B}" srcOrd="1" destOrd="0" presId="urn:microsoft.com/office/officeart/2005/8/layout/hierarchy4"/>
    <dgm:cxn modelId="{CC7D4624-39B6-46D2-8BD5-6EA270A91F14}" type="presParOf" srcId="{48D77A6E-9897-554A-A16E-08E04DF13CC0}" destId="{137E3A0D-C35A-1142-BF25-744880C2DC71}" srcOrd="3" destOrd="0" presId="urn:microsoft.com/office/officeart/2005/8/layout/hierarchy4"/>
    <dgm:cxn modelId="{D77BF8C7-A2C4-4A8B-A5D9-72D7A90A3F2F}" type="presParOf" srcId="{48D77A6E-9897-554A-A16E-08E04DF13CC0}" destId="{57805869-C9B2-F048-A9CB-C9E24A3BBECD}" srcOrd="4" destOrd="0" presId="urn:microsoft.com/office/officeart/2005/8/layout/hierarchy4"/>
    <dgm:cxn modelId="{F5B90536-7B7D-415F-BF15-DE655E214908}" type="presParOf" srcId="{57805869-C9B2-F048-A9CB-C9E24A3BBECD}" destId="{2F1C66B4-18B9-6B4B-9669-752A077F3D82}" srcOrd="0" destOrd="0" presId="urn:microsoft.com/office/officeart/2005/8/layout/hierarchy4"/>
    <dgm:cxn modelId="{2A930DFC-E6C4-41CE-837F-AA1B5CB0D61B}" type="presParOf" srcId="{57805869-C9B2-F048-A9CB-C9E24A3BBECD}" destId="{9C2BF514-413E-4941-BCD4-E8AC3A998923}" srcOrd="1" destOrd="0" presId="urn:microsoft.com/office/officeart/2005/8/layout/hierarchy4"/>
    <dgm:cxn modelId="{01C9E94E-43D2-4151-941F-CB6762D6B488}" type="presParOf" srcId="{48D77A6E-9897-554A-A16E-08E04DF13CC0}" destId="{2DA3E6C3-0404-9A49-90BF-24374C6191CF}" srcOrd="5" destOrd="0" presId="urn:microsoft.com/office/officeart/2005/8/layout/hierarchy4"/>
    <dgm:cxn modelId="{62A87E6F-1919-423B-8276-95E75ECE38C7}" type="presParOf" srcId="{48D77A6E-9897-554A-A16E-08E04DF13CC0}" destId="{8EEC9C98-43FC-744F-B3ED-BB996EC706B7}" srcOrd="6" destOrd="0" presId="urn:microsoft.com/office/officeart/2005/8/layout/hierarchy4"/>
    <dgm:cxn modelId="{605B5125-EEC8-4C31-BA8B-49950358D802}" type="presParOf" srcId="{8EEC9C98-43FC-744F-B3ED-BB996EC706B7}" destId="{6C528935-5F3B-3043-A6B3-922313059AB6}" srcOrd="0" destOrd="0" presId="urn:microsoft.com/office/officeart/2005/8/layout/hierarchy4"/>
    <dgm:cxn modelId="{F6EA5F6F-BC6F-4ABA-84F6-AF231BE46530}" type="presParOf" srcId="{8EEC9C98-43FC-744F-B3ED-BB996EC706B7}" destId="{C1922546-7414-5144-8894-31F78F77B9FE}" srcOrd="1" destOrd="0" presId="urn:microsoft.com/office/officeart/2005/8/layout/hierarchy4"/>
    <dgm:cxn modelId="{4933E8BD-830C-466F-844D-74D98C41EA00}" type="presParOf" srcId="{48D77A6E-9897-554A-A16E-08E04DF13CC0}" destId="{894795A4-D34A-B94B-8BD4-8A1A29C8C1E7}" srcOrd="7" destOrd="0" presId="urn:microsoft.com/office/officeart/2005/8/layout/hierarchy4"/>
    <dgm:cxn modelId="{9F69B774-34FC-492E-93A6-2D28B4A0ED12}" type="presParOf" srcId="{48D77A6E-9897-554A-A16E-08E04DF13CC0}" destId="{F6F9FF5F-E3BA-B948-B586-BD9FBD04F394}" srcOrd="8" destOrd="0" presId="urn:microsoft.com/office/officeart/2005/8/layout/hierarchy4"/>
    <dgm:cxn modelId="{098D9201-7062-4055-B9EC-1BEBE2F59B29}" type="presParOf" srcId="{F6F9FF5F-E3BA-B948-B586-BD9FBD04F394}" destId="{07B0BA8C-7338-7B41-BE0E-2A91AB8E97C9}" srcOrd="0" destOrd="0" presId="urn:microsoft.com/office/officeart/2005/8/layout/hierarchy4"/>
    <dgm:cxn modelId="{7C1E5220-E997-492C-8556-45F6B05A205D}" type="presParOf" srcId="{F6F9FF5F-E3BA-B948-B586-BD9FBD04F394}" destId="{32E30B60-D5D8-D348-AEB9-CFA7F84A9390}" srcOrd="1" destOrd="0" presId="urn:microsoft.com/office/officeart/2005/8/layout/hierarchy4"/>
    <dgm:cxn modelId="{D6744DD4-0391-4584-B5C7-06DA0FEF06FF}" type="presParOf" srcId="{48D77A6E-9897-554A-A16E-08E04DF13CC0}" destId="{A3E7DDE9-D8F9-5543-9462-F9893C2FBFD4}" srcOrd="9" destOrd="0" presId="urn:microsoft.com/office/officeart/2005/8/layout/hierarchy4"/>
    <dgm:cxn modelId="{9CF76334-508B-46DA-96FE-77AEA6CAA008}" type="presParOf" srcId="{48D77A6E-9897-554A-A16E-08E04DF13CC0}" destId="{06135FB6-74EF-ED4B-B56A-92B06AE5056F}" srcOrd="10" destOrd="0" presId="urn:microsoft.com/office/officeart/2005/8/layout/hierarchy4"/>
    <dgm:cxn modelId="{EAF9D3EC-EDF2-4351-8F83-4CB92F328232}" type="presParOf" srcId="{06135FB6-74EF-ED4B-B56A-92B06AE5056F}" destId="{A7AD1449-A09E-7048-BD4D-B22ED86DDB41}" srcOrd="0" destOrd="0" presId="urn:microsoft.com/office/officeart/2005/8/layout/hierarchy4"/>
    <dgm:cxn modelId="{680BD393-F085-406D-9720-C6680E6F3C3A}" type="presParOf" srcId="{06135FB6-74EF-ED4B-B56A-92B06AE5056F}" destId="{BFF90033-238A-B84D-B897-A42672D7C761}" srcOrd="1" destOrd="0" presId="urn:microsoft.com/office/officeart/2005/8/layout/hierarchy4"/>
    <dgm:cxn modelId="{09677C52-A602-49FD-8773-9C785466A282}" type="presParOf" srcId="{48D77A6E-9897-554A-A16E-08E04DF13CC0}" destId="{E5FB4099-1CF6-6A4B-9DB0-C5F60D9B76C8}" srcOrd="11" destOrd="0" presId="urn:microsoft.com/office/officeart/2005/8/layout/hierarchy4"/>
    <dgm:cxn modelId="{9EEF0DCA-EEB7-4F99-A760-2CBC4019919E}" type="presParOf" srcId="{48D77A6E-9897-554A-A16E-08E04DF13CC0}" destId="{DCC0B89D-314F-D847-8AA0-17C8F8714C0B}" srcOrd="12" destOrd="0" presId="urn:microsoft.com/office/officeart/2005/8/layout/hierarchy4"/>
    <dgm:cxn modelId="{DBC9696A-5F79-4885-BE1A-1BD1F76FBD6F}" type="presParOf" srcId="{DCC0B89D-314F-D847-8AA0-17C8F8714C0B}" destId="{F7458B5E-5AB7-AC46-9E29-ED92561EB9FE}" srcOrd="0" destOrd="0" presId="urn:microsoft.com/office/officeart/2005/8/layout/hierarchy4"/>
    <dgm:cxn modelId="{60C41C54-EC67-40FB-8DAF-C765F8F934DC}" type="presParOf" srcId="{DCC0B89D-314F-D847-8AA0-17C8F8714C0B}" destId="{068F5307-E377-2343-A685-732A7D30CF9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630FA8-23DF-6049-AEDB-D3BBF8D8AD18}"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2F2C1B38-E5B5-6D4C-A3CC-75F2F0224FE8}">
      <dgm:prSet/>
      <dgm:spPr/>
      <dgm:t>
        <a:bodyPr/>
        <a:lstStyle/>
        <a:p>
          <a:pPr rtl="0"/>
          <a:r>
            <a:rPr lang="fi-FI" u="sng" dirty="0" smtClean="0"/>
            <a:t>Ban on canvassing:</a:t>
          </a:r>
          <a:endParaRPr lang="fi-FI" dirty="0"/>
        </a:p>
      </dgm:t>
    </dgm:pt>
    <dgm:pt modelId="{BBEE91FE-0A34-AF4A-BBE4-07D2CE21FDD7}" type="parTrans" cxnId="{04BDBDB5-AF23-B544-AD08-FAD6767B8F0D}">
      <dgm:prSet/>
      <dgm:spPr/>
      <dgm:t>
        <a:bodyPr/>
        <a:lstStyle/>
        <a:p>
          <a:endParaRPr lang="en-US"/>
        </a:p>
      </dgm:t>
    </dgm:pt>
    <dgm:pt modelId="{FE124EE9-84D1-D145-B20D-9E9947EC02A9}" type="sibTrans" cxnId="{04BDBDB5-AF23-B544-AD08-FAD6767B8F0D}">
      <dgm:prSet/>
      <dgm:spPr/>
      <dgm:t>
        <a:bodyPr/>
        <a:lstStyle/>
        <a:p>
          <a:endParaRPr lang="en-US"/>
        </a:p>
      </dgm:t>
    </dgm:pt>
    <dgm:pt modelId="{99BFE606-A23E-E947-AA52-214A8495C630}">
      <dgm:prSet custT="1"/>
      <dgm:spPr/>
      <dgm:t>
        <a:bodyPr/>
        <a:lstStyle/>
        <a:p>
          <a:pPr rtl="0"/>
          <a:r>
            <a:rPr lang="en-US" sz="1800" dirty="0" smtClean="0">
              <a:latin typeface="Cambria"/>
              <a:cs typeface="Cambria"/>
            </a:rPr>
            <a:t>Canvassing within 100 meters of the polling station is an offence under the election law. </a:t>
          </a:r>
          <a:endParaRPr lang="en-US" sz="1800" dirty="0">
            <a:latin typeface="Cambria"/>
            <a:cs typeface="Cambria"/>
          </a:endParaRPr>
        </a:p>
      </dgm:t>
    </dgm:pt>
    <dgm:pt modelId="{0DE77A95-8843-5245-B801-BFFCAA94A1EC}" type="parTrans" cxnId="{82D4B2E1-757D-E841-A358-77E287A0DF93}">
      <dgm:prSet/>
      <dgm:spPr/>
      <dgm:t>
        <a:bodyPr/>
        <a:lstStyle/>
        <a:p>
          <a:endParaRPr lang="en-US"/>
        </a:p>
      </dgm:t>
    </dgm:pt>
    <dgm:pt modelId="{7C904B0A-DCC3-5E4F-BFC2-06B963C8EBC0}" type="sibTrans" cxnId="{82D4B2E1-757D-E841-A358-77E287A0DF93}">
      <dgm:prSet/>
      <dgm:spPr/>
      <dgm:t>
        <a:bodyPr/>
        <a:lstStyle/>
        <a:p>
          <a:endParaRPr lang="en-US"/>
        </a:p>
      </dgm:t>
    </dgm:pt>
    <dgm:pt modelId="{A15250E9-2382-9845-BEA8-F947E6A5CFA2}">
      <dgm:prSet custT="1"/>
      <dgm:spPr/>
      <dgm:t>
        <a:bodyPr/>
        <a:lstStyle/>
        <a:p>
          <a:pPr rtl="0"/>
          <a:r>
            <a:rPr lang="en-US" sz="1800" dirty="0" smtClean="0">
              <a:latin typeface="Cambria"/>
              <a:cs typeface="Cambria"/>
            </a:rPr>
            <a:t>Any person doing so will be arrested without warrant by the police and may be prosecuted under section 130 of the Representation of the people Act. 1951</a:t>
          </a:r>
          <a:endParaRPr lang="en-US" sz="1800" dirty="0">
            <a:latin typeface="Cambria"/>
            <a:cs typeface="Cambria"/>
          </a:endParaRPr>
        </a:p>
      </dgm:t>
    </dgm:pt>
    <dgm:pt modelId="{6EE1483E-A965-D341-A1CB-CF85B67FF31D}" type="parTrans" cxnId="{16E231F9-D1AC-FB40-A89C-98B7F4187487}">
      <dgm:prSet/>
      <dgm:spPr/>
      <dgm:t>
        <a:bodyPr/>
        <a:lstStyle/>
        <a:p>
          <a:endParaRPr lang="en-US"/>
        </a:p>
      </dgm:t>
    </dgm:pt>
    <dgm:pt modelId="{07757486-1FA6-0B4B-905C-FBC03922E4DA}" type="sibTrans" cxnId="{16E231F9-D1AC-FB40-A89C-98B7F4187487}">
      <dgm:prSet/>
      <dgm:spPr/>
      <dgm:t>
        <a:bodyPr/>
        <a:lstStyle/>
        <a:p>
          <a:endParaRPr lang="en-US"/>
        </a:p>
      </dgm:t>
    </dgm:pt>
    <dgm:pt modelId="{F0171F08-6DE2-D74F-A3DF-4C78D95BF33A}" type="pres">
      <dgm:prSet presAssocID="{51630FA8-23DF-6049-AEDB-D3BBF8D8AD18}" presName="cycle" presStyleCnt="0">
        <dgm:presLayoutVars>
          <dgm:chMax val="1"/>
          <dgm:dir/>
          <dgm:animLvl val="ctr"/>
          <dgm:resizeHandles val="exact"/>
        </dgm:presLayoutVars>
      </dgm:prSet>
      <dgm:spPr/>
      <dgm:t>
        <a:bodyPr/>
        <a:lstStyle/>
        <a:p>
          <a:endParaRPr lang="en-US"/>
        </a:p>
      </dgm:t>
    </dgm:pt>
    <dgm:pt modelId="{74CA25B5-3528-774D-8F0C-D063231097FC}" type="pres">
      <dgm:prSet presAssocID="{2F2C1B38-E5B5-6D4C-A3CC-75F2F0224FE8}" presName="centerShape" presStyleLbl="node0" presStyleIdx="0" presStyleCnt="1" custScaleX="156921" custScaleY="162168"/>
      <dgm:spPr/>
      <dgm:t>
        <a:bodyPr/>
        <a:lstStyle/>
        <a:p>
          <a:endParaRPr lang="en-US"/>
        </a:p>
      </dgm:t>
    </dgm:pt>
    <dgm:pt modelId="{83EB3FB5-6198-F648-914D-7CA0698E2AF7}" type="pres">
      <dgm:prSet presAssocID="{0DE77A95-8843-5245-B801-BFFCAA94A1EC}" presName="Name9" presStyleLbl="parChTrans1D2" presStyleIdx="0" presStyleCnt="2"/>
      <dgm:spPr/>
      <dgm:t>
        <a:bodyPr/>
        <a:lstStyle/>
        <a:p>
          <a:endParaRPr lang="en-US"/>
        </a:p>
      </dgm:t>
    </dgm:pt>
    <dgm:pt modelId="{8DA2CC9A-F936-2948-B470-9C306FA17B83}" type="pres">
      <dgm:prSet presAssocID="{0DE77A95-8843-5245-B801-BFFCAA94A1EC}" presName="connTx" presStyleLbl="parChTrans1D2" presStyleIdx="0" presStyleCnt="2"/>
      <dgm:spPr/>
      <dgm:t>
        <a:bodyPr/>
        <a:lstStyle/>
        <a:p>
          <a:endParaRPr lang="en-US"/>
        </a:p>
      </dgm:t>
    </dgm:pt>
    <dgm:pt modelId="{9F664384-AB12-5A45-A93E-DBE31775C90F}" type="pres">
      <dgm:prSet presAssocID="{99BFE606-A23E-E947-AA52-214A8495C630}" presName="node" presStyleLbl="node1" presStyleIdx="0" presStyleCnt="2" custScaleX="232405" custScaleY="211190" custRadScaleRad="165799" custRadScaleInc="-91636">
        <dgm:presLayoutVars>
          <dgm:bulletEnabled val="1"/>
        </dgm:presLayoutVars>
      </dgm:prSet>
      <dgm:spPr/>
      <dgm:t>
        <a:bodyPr/>
        <a:lstStyle/>
        <a:p>
          <a:endParaRPr lang="en-US"/>
        </a:p>
      </dgm:t>
    </dgm:pt>
    <dgm:pt modelId="{11E909FC-B4FC-2345-86A6-664B7F79FD5D}" type="pres">
      <dgm:prSet presAssocID="{6EE1483E-A965-D341-A1CB-CF85B67FF31D}" presName="Name9" presStyleLbl="parChTrans1D2" presStyleIdx="1" presStyleCnt="2"/>
      <dgm:spPr/>
      <dgm:t>
        <a:bodyPr/>
        <a:lstStyle/>
        <a:p>
          <a:endParaRPr lang="en-US"/>
        </a:p>
      </dgm:t>
    </dgm:pt>
    <dgm:pt modelId="{F2CFBF30-E5AE-D747-93D7-0581D3ACFCE5}" type="pres">
      <dgm:prSet presAssocID="{6EE1483E-A965-D341-A1CB-CF85B67FF31D}" presName="connTx" presStyleLbl="parChTrans1D2" presStyleIdx="1" presStyleCnt="2"/>
      <dgm:spPr/>
      <dgm:t>
        <a:bodyPr/>
        <a:lstStyle/>
        <a:p>
          <a:endParaRPr lang="en-US"/>
        </a:p>
      </dgm:t>
    </dgm:pt>
    <dgm:pt modelId="{299F4A83-6CF9-BE4D-B590-4352F29E88E1}" type="pres">
      <dgm:prSet presAssocID="{A15250E9-2382-9845-BEA8-F947E6A5CFA2}" presName="node" presStyleLbl="node1" presStyleIdx="1" presStyleCnt="2" custScaleX="232405" custScaleY="211190" custRadScaleRad="167938" custRadScaleInc="-113147">
        <dgm:presLayoutVars>
          <dgm:bulletEnabled val="1"/>
        </dgm:presLayoutVars>
      </dgm:prSet>
      <dgm:spPr/>
      <dgm:t>
        <a:bodyPr/>
        <a:lstStyle/>
        <a:p>
          <a:endParaRPr lang="en-US"/>
        </a:p>
      </dgm:t>
    </dgm:pt>
  </dgm:ptLst>
  <dgm:cxnLst>
    <dgm:cxn modelId="{6574AAA9-5C7C-4F8E-8D72-5C64E6B7BAA5}" type="presOf" srcId="{99BFE606-A23E-E947-AA52-214A8495C630}" destId="{9F664384-AB12-5A45-A93E-DBE31775C90F}" srcOrd="0" destOrd="0" presId="urn:microsoft.com/office/officeart/2005/8/layout/radial1"/>
    <dgm:cxn modelId="{6B71B6D3-1EA9-486E-9877-560723421AF2}" type="presOf" srcId="{6EE1483E-A965-D341-A1CB-CF85B67FF31D}" destId="{F2CFBF30-E5AE-D747-93D7-0581D3ACFCE5}" srcOrd="1" destOrd="0" presId="urn:microsoft.com/office/officeart/2005/8/layout/radial1"/>
    <dgm:cxn modelId="{89E49363-D758-4545-835F-84B90E65799E}" type="presOf" srcId="{0DE77A95-8843-5245-B801-BFFCAA94A1EC}" destId="{83EB3FB5-6198-F648-914D-7CA0698E2AF7}" srcOrd="0" destOrd="0" presId="urn:microsoft.com/office/officeart/2005/8/layout/radial1"/>
    <dgm:cxn modelId="{1439C19D-56B8-44AA-B864-14D89A268C59}" type="presOf" srcId="{51630FA8-23DF-6049-AEDB-D3BBF8D8AD18}" destId="{F0171F08-6DE2-D74F-A3DF-4C78D95BF33A}" srcOrd="0" destOrd="0" presId="urn:microsoft.com/office/officeart/2005/8/layout/radial1"/>
    <dgm:cxn modelId="{04BDBDB5-AF23-B544-AD08-FAD6767B8F0D}" srcId="{51630FA8-23DF-6049-AEDB-D3BBF8D8AD18}" destId="{2F2C1B38-E5B5-6D4C-A3CC-75F2F0224FE8}" srcOrd="0" destOrd="0" parTransId="{BBEE91FE-0A34-AF4A-BBE4-07D2CE21FDD7}" sibTransId="{FE124EE9-84D1-D145-B20D-9E9947EC02A9}"/>
    <dgm:cxn modelId="{3BA06282-2F52-4612-8364-329761438733}" type="presOf" srcId="{2F2C1B38-E5B5-6D4C-A3CC-75F2F0224FE8}" destId="{74CA25B5-3528-774D-8F0C-D063231097FC}" srcOrd="0" destOrd="0" presId="urn:microsoft.com/office/officeart/2005/8/layout/radial1"/>
    <dgm:cxn modelId="{16E231F9-D1AC-FB40-A89C-98B7F4187487}" srcId="{2F2C1B38-E5B5-6D4C-A3CC-75F2F0224FE8}" destId="{A15250E9-2382-9845-BEA8-F947E6A5CFA2}" srcOrd="1" destOrd="0" parTransId="{6EE1483E-A965-D341-A1CB-CF85B67FF31D}" sibTransId="{07757486-1FA6-0B4B-905C-FBC03922E4DA}"/>
    <dgm:cxn modelId="{82D4B2E1-757D-E841-A358-77E287A0DF93}" srcId="{2F2C1B38-E5B5-6D4C-A3CC-75F2F0224FE8}" destId="{99BFE606-A23E-E947-AA52-214A8495C630}" srcOrd="0" destOrd="0" parTransId="{0DE77A95-8843-5245-B801-BFFCAA94A1EC}" sibTransId="{7C904B0A-DCC3-5E4F-BFC2-06B963C8EBC0}"/>
    <dgm:cxn modelId="{E350F980-D325-4F80-AFA6-28D1272A6BAD}" type="presOf" srcId="{6EE1483E-A965-D341-A1CB-CF85B67FF31D}" destId="{11E909FC-B4FC-2345-86A6-664B7F79FD5D}" srcOrd="0" destOrd="0" presId="urn:microsoft.com/office/officeart/2005/8/layout/radial1"/>
    <dgm:cxn modelId="{57516C0C-6E7C-4EC3-8F40-6461988BA1CD}" type="presOf" srcId="{0DE77A95-8843-5245-B801-BFFCAA94A1EC}" destId="{8DA2CC9A-F936-2948-B470-9C306FA17B83}" srcOrd="1" destOrd="0" presId="urn:microsoft.com/office/officeart/2005/8/layout/radial1"/>
    <dgm:cxn modelId="{42CF2D03-607B-44B4-A56B-C49D7E677884}" type="presOf" srcId="{A15250E9-2382-9845-BEA8-F947E6A5CFA2}" destId="{299F4A83-6CF9-BE4D-B590-4352F29E88E1}" srcOrd="0" destOrd="0" presId="urn:microsoft.com/office/officeart/2005/8/layout/radial1"/>
    <dgm:cxn modelId="{C970F33E-30CD-4396-9196-98EF66DF3341}" type="presParOf" srcId="{F0171F08-6DE2-D74F-A3DF-4C78D95BF33A}" destId="{74CA25B5-3528-774D-8F0C-D063231097FC}" srcOrd="0" destOrd="0" presId="urn:microsoft.com/office/officeart/2005/8/layout/radial1"/>
    <dgm:cxn modelId="{CC770A34-D0D8-4B4C-A2CE-0D75AE0EFF8A}" type="presParOf" srcId="{F0171F08-6DE2-D74F-A3DF-4C78D95BF33A}" destId="{83EB3FB5-6198-F648-914D-7CA0698E2AF7}" srcOrd="1" destOrd="0" presId="urn:microsoft.com/office/officeart/2005/8/layout/radial1"/>
    <dgm:cxn modelId="{AD22460D-3681-4462-9D20-F0498DC42F5D}" type="presParOf" srcId="{83EB3FB5-6198-F648-914D-7CA0698E2AF7}" destId="{8DA2CC9A-F936-2948-B470-9C306FA17B83}" srcOrd="0" destOrd="0" presId="urn:microsoft.com/office/officeart/2005/8/layout/radial1"/>
    <dgm:cxn modelId="{F128F29F-0C65-4B3D-B1AA-2C840C2F97DE}" type="presParOf" srcId="{F0171F08-6DE2-D74F-A3DF-4C78D95BF33A}" destId="{9F664384-AB12-5A45-A93E-DBE31775C90F}" srcOrd="2" destOrd="0" presId="urn:microsoft.com/office/officeart/2005/8/layout/radial1"/>
    <dgm:cxn modelId="{EC421C37-6253-41EA-961B-00E7974EDE6D}" type="presParOf" srcId="{F0171F08-6DE2-D74F-A3DF-4C78D95BF33A}" destId="{11E909FC-B4FC-2345-86A6-664B7F79FD5D}" srcOrd="3" destOrd="0" presId="urn:microsoft.com/office/officeart/2005/8/layout/radial1"/>
    <dgm:cxn modelId="{D706CF34-1535-40F4-A929-B93106CA7E3A}" type="presParOf" srcId="{11E909FC-B4FC-2345-86A6-664B7F79FD5D}" destId="{F2CFBF30-E5AE-D747-93D7-0581D3ACFCE5}" srcOrd="0" destOrd="0" presId="urn:microsoft.com/office/officeart/2005/8/layout/radial1"/>
    <dgm:cxn modelId="{5A8EE4D6-92F8-4AA9-872B-3AB9EB323962}" type="presParOf" srcId="{F0171F08-6DE2-D74F-A3DF-4C78D95BF33A}" destId="{299F4A83-6CF9-BE4D-B590-4352F29E88E1}" srcOrd="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95B7F2-358F-A64E-AAA0-124EDF020FE6}" type="doc">
      <dgm:prSet loTypeId="urn:microsoft.com/office/officeart/2005/8/layout/radial4" loCatId="" qsTypeId="urn:microsoft.com/office/officeart/2005/8/quickstyle/simple4" qsCatId="simple" csTypeId="urn:microsoft.com/office/officeart/2005/8/colors/accent4_3" csCatId="accent4" phldr="1"/>
      <dgm:spPr/>
      <dgm:t>
        <a:bodyPr/>
        <a:lstStyle/>
        <a:p>
          <a:endParaRPr lang="en-US"/>
        </a:p>
      </dgm:t>
    </dgm:pt>
    <dgm:pt modelId="{98F363DC-CCD7-1746-BC8E-47E3B0647A96}">
      <dgm:prSet custT="1"/>
      <dgm:spPr/>
      <dgm:t>
        <a:bodyPr/>
        <a:lstStyle/>
        <a:p>
          <a:pPr rtl="0"/>
          <a:r>
            <a:rPr lang="en-US" sz="1800" u="sng" dirty="0" smtClean="0">
              <a:solidFill>
                <a:srgbClr val="000000"/>
              </a:solidFill>
              <a:latin typeface="Cambria"/>
              <a:cs typeface="Cambria"/>
            </a:rPr>
            <a:t>Candidate’s election booth:</a:t>
          </a:r>
          <a:endParaRPr lang="en-US" sz="1800" dirty="0">
            <a:solidFill>
              <a:srgbClr val="000000"/>
            </a:solidFill>
            <a:latin typeface="Cambria"/>
            <a:cs typeface="Cambria"/>
          </a:endParaRPr>
        </a:p>
      </dgm:t>
    </dgm:pt>
    <dgm:pt modelId="{B471A7A4-4B75-4D42-BB52-937FC9BF7E4E}" type="parTrans" cxnId="{F45B50B8-2EC8-114B-8FB9-CA01DF2D8B7B}">
      <dgm:prSet/>
      <dgm:spPr/>
      <dgm:t>
        <a:bodyPr/>
        <a:lstStyle/>
        <a:p>
          <a:endParaRPr lang="en-US" sz="1800">
            <a:solidFill>
              <a:srgbClr val="000000"/>
            </a:solidFill>
            <a:latin typeface="Cambria"/>
            <a:cs typeface="Cambria"/>
          </a:endParaRPr>
        </a:p>
      </dgm:t>
    </dgm:pt>
    <dgm:pt modelId="{91D6F16F-1787-E844-89EC-5C8BCFF9CA60}" type="sibTrans" cxnId="{F45B50B8-2EC8-114B-8FB9-CA01DF2D8B7B}">
      <dgm:prSet/>
      <dgm:spPr/>
      <dgm:t>
        <a:bodyPr/>
        <a:lstStyle/>
        <a:p>
          <a:endParaRPr lang="en-US" sz="1800">
            <a:solidFill>
              <a:srgbClr val="000000"/>
            </a:solidFill>
            <a:latin typeface="Cambria"/>
            <a:cs typeface="Cambria"/>
          </a:endParaRPr>
        </a:p>
      </dgm:t>
    </dgm:pt>
    <dgm:pt modelId="{2811F142-FCC1-484A-B797-8CB226C023A6}">
      <dgm:prSet custT="1"/>
      <dgm:spPr/>
      <dgm:t>
        <a:bodyPr/>
        <a:lstStyle/>
        <a:p>
          <a:pPr rtl="0"/>
          <a:r>
            <a:rPr lang="en-US" sz="1800" dirty="0" smtClean="0">
              <a:solidFill>
                <a:srgbClr val="000000"/>
              </a:solidFill>
              <a:latin typeface="Cambria"/>
              <a:cs typeface="Cambria"/>
            </a:rPr>
            <a:t>Contesting candidates can set up election beyond 200 meters from the polling station, to help the electors locate their names in the electoral roll.</a:t>
          </a:r>
          <a:endParaRPr lang="en-US" sz="1800" dirty="0">
            <a:solidFill>
              <a:srgbClr val="000000"/>
            </a:solidFill>
            <a:latin typeface="Cambria"/>
            <a:cs typeface="Cambria"/>
          </a:endParaRPr>
        </a:p>
      </dgm:t>
    </dgm:pt>
    <dgm:pt modelId="{CC6A64FD-EBB9-9B48-BA0A-02716785FB2E}" type="parTrans" cxnId="{797FB56A-D787-2C4C-BFB4-12EEBE2E949C}">
      <dgm:prSet/>
      <dgm:spPr/>
      <dgm:t>
        <a:bodyPr/>
        <a:lstStyle/>
        <a:p>
          <a:endParaRPr lang="en-US" sz="1800">
            <a:solidFill>
              <a:srgbClr val="000000"/>
            </a:solidFill>
            <a:latin typeface="Cambria"/>
            <a:cs typeface="Cambria"/>
          </a:endParaRPr>
        </a:p>
      </dgm:t>
    </dgm:pt>
    <dgm:pt modelId="{1F02BD05-5018-E749-A3D1-3B689890A68B}" type="sibTrans" cxnId="{797FB56A-D787-2C4C-BFB4-12EEBE2E949C}">
      <dgm:prSet/>
      <dgm:spPr/>
      <dgm:t>
        <a:bodyPr/>
        <a:lstStyle/>
        <a:p>
          <a:endParaRPr lang="en-US" sz="1800">
            <a:solidFill>
              <a:srgbClr val="000000"/>
            </a:solidFill>
            <a:latin typeface="Cambria"/>
            <a:cs typeface="Cambria"/>
          </a:endParaRPr>
        </a:p>
      </dgm:t>
    </dgm:pt>
    <dgm:pt modelId="{5B73B30C-5CB0-BC40-B836-F47CE3667AD1}">
      <dgm:prSet custT="1"/>
      <dgm:spPr/>
      <dgm:t>
        <a:bodyPr/>
        <a:lstStyle/>
        <a:p>
          <a:pPr rtl="0"/>
          <a:r>
            <a:rPr lang="en-US" sz="1800" dirty="0" smtClean="0">
              <a:solidFill>
                <a:srgbClr val="000000"/>
              </a:solidFill>
              <a:latin typeface="Cambria"/>
              <a:cs typeface="Cambria"/>
            </a:rPr>
            <a:t>The candidates are provided one table and two chairs for agents and workers for the distribution of unofficial identity slips to voters beyond a distance of 200 meters from the polling station with an umbrella or a piece of tarpaulin. </a:t>
          </a:r>
          <a:endParaRPr lang="en-US" sz="1800" dirty="0">
            <a:solidFill>
              <a:srgbClr val="000000"/>
            </a:solidFill>
            <a:latin typeface="Cambria"/>
            <a:cs typeface="Cambria"/>
          </a:endParaRPr>
        </a:p>
      </dgm:t>
    </dgm:pt>
    <dgm:pt modelId="{8D1EA915-11A5-064F-AC9F-D7FCC8ADF435}" type="parTrans" cxnId="{9A862A56-A847-4D45-8D92-01546B04F5A5}">
      <dgm:prSet/>
      <dgm:spPr/>
      <dgm:t>
        <a:bodyPr/>
        <a:lstStyle/>
        <a:p>
          <a:endParaRPr lang="en-US" sz="1800">
            <a:solidFill>
              <a:srgbClr val="000000"/>
            </a:solidFill>
            <a:latin typeface="Cambria"/>
            <a:cs typeface="Cambria"/>
          </a:endParaRPr>
        </a:p>
      </dgm:t>
    </dgm:pt>
    <dgm:pt modelId="{269D46C8-866B-0C44-A79F-AE80E4B76D9D}" type="sibTrans" cxnId="{9A862A56-A847-4D45-8D92-01546B04F5A5}">
      <dgm:prSet/>
      <dgm:spPr/>
      <dgm:t>
        <a:bodyPr/>
        <a:lstStyle/>
        <a:p>
          <a:endParaRPr lang="en-US" sz="1800">
            <a:solidFill>
              <a:srgbClr val="000000"/>
            </a:solidFill>
            <a:latin typeface="Cambria"/>
            <a:cs typeface="Cambria"/>
          </a:endParaRPr>
        </a:p>
      </dgm:t>
    </dgm:pt>
    <dgm:pt modelId="{2677435C-8A27-2A45-92A1-C0A7DB096328}">
      <dgm:prSet custT="1"/>
      <dgm:spPr/>
      <dgm:t>
        <a:bodyPr/>
        <a:lstStyle/>
        <a:p>
          <a:pPr rtl="0"/>
          <a:r>
            <a:rPr lang="en-US" sz="1800" dirty="0" smtClean="0">
              <a:solidFill>
                <a:srgbClr val="000000"/>
              </a:solidFill>
              <a:latin typeface="Cambria"/>
              <a:cs typeface="Cambria"/>
            </a:rPr>
            <a:t>If  any violation of instructions, report to the Sector Magistrate or other officials responsible for maintenance of law and order around your polling station. </a:t>
          </a:r>
          <a:endParaRPr lang="en-US" sz="1800" dirty="0">
            <a:solidFill>
              <a:srgbClr val="000000"/>
            </a:solidFill>
            <a:latin typeface="Cambria"/>
            <a:cs typeface="Cambria"/>
          </a:endParaRPr>
        </a:p>
      </dgm:t>
    </dgm:pt>
    <dgm:pt modelId="{1CA98EA1-2AC6-F841-9A15-AEDF77C34599}" type="parTrans" cxnId="{E2E9F234-76C8-0446-A470-A208F9CBAC22}">
      <dgm:prSet/>
      <dgm:spPr/>
      <dgm:t>
        <a:bodyPr/>
        <a:lstStyle/>
        <a:p>
          <a:endParaRPr lang="en-US" sz="1800">
            <a:solidFill>
              <a:srgbClr val="000000"/>
            </a:solidFill>
            <a:latin typeface="Cambria"/>
            <a:cs typeface="Cambria"/>
          </a:endParaRPr>
        </a:p>
      </dgm:t>
    </dgm:pt>
    <dgm:pt modelId="{E1B4047D-6E84-F449-91FA-848EB59E33C4}" type="sibTrans" cxnId="{E2E9F234-76C8-0446-A470-A208F9CBAC22}">
      <dgm:prSet/>
      <dgm:spPr/>
      <dgm:t>
        <a:bodyPr/>
        <a:lstStyle/>
        <a:p>
          <a:endParaRPr lang="en-US" sz="1800">
            <a:solidFill>
              <a:srgbClr val="000000"/>
            </a:solidFill>
            <a:latin typeface="Cambria"/>
            <a:cs typeface="Cambria"/>
          </a:endParaRPr>
        </a:p>
      </dgm:t>
    </dgm:pt>
    <dgm:pt modelId="{96094FE9-7D32-6A41-A645-C5CE57124255}" type="pres">
      <dgm:prSet presAssocID="{7395B7F2-358F-A64E-AAA0-124EDF020FE6}" presName="cycle" presStyleCnt="0">
        <dgm:presLayoutVars>
          <dgm:chMax val="1"/>
          <dgm:dir/>
          <dgm:animLvl val="ctr"/>
          <dgm:resizeHandles val="exact"/>
        </dgm:presLayoutVars>
      </dgm:prSet>
      <dgm:spPr/>
      <dgm:t>
        <a:bodyPr/>
        <a:lstStyle/>
        <a:p>
          <a:endParaRPr lang="en-US"/>
        </a:p>
      </dgm:t>
    </dgm:pt>
    <dgm:pt modelId="{42BE1DC7-06D6-C747-A8F5-84B4AFFD26EA}" type="pres">
      <dgm:prSet presAssocID="{98F363DC-CCD7-1746-BC8E-47E3B0647A96}" presName="centerShape" presStyleLbl="node0" presStyleIdx="0" presStyleCnt="1"/>
      <dgm:spPr/>
      <dgm:t>
        <a:bodyPr/>
        <a:lstStyle/>
        <a:p>
          <a:endParaRPr lang="en-US"/>
        </a:p>
      </dgm:t>
    </dgm:pt>
    <dgm:pt modelId="{FE0F880A-0D51-624D-96D4-7ABC8E36703C}" type="pres">
      <dgm:prSet presAssocID="{CC6A64FD-EBB9-9B48-BA0A-02716785FB2E}" presName="parTrans" presStyleLbl="bgSibTrans2D1" presStyleIdx="0" presStyleCnt="3" custLinFactNeighborX="18003" custLinFactNeighborY="-2347"/>
      <dgm:spPr/>
      <dgm:t>
        <a:bodyPr/>
        <a:lstStyle/>
        <a:p>
          <a:endParaRPr lang="en-US"/>
        </a:p>
      </dgm:t>
    </dgm:pt>
    <dgm:pt modelId="{0984AB1C-4890-9D46-B56F-25A39C59F3BB}" type="pres">
      <dgm:prSet presAssocID="{2811F142-FCC1-484A-B797-8CB226C023A6}" presName="node" presStyleLbl="node1" presStyleIdx="0" presStyleCnt="3" custScaleX="144328" custScaleY="111934" custRadScaleRad="98021" custRadScaleInc="-58140">
        <dgm:presLayoutVars>
          <dgm:bulletEnabled val="1"/>
        </dgm:presLayoutVars>
      </dgm:prSet>
      <dgm:spPr/>
      <dgm:t>
        <a:bodyPr/>
        <a:lstStyle/>
        <a:p>
          <a:endParaRPr lang="en-US"/>
        </a:p>
      </dgm:t>
    </dgm:pt>
    <dgm:pt modelId="{B2EA28E1-80ED-0648-82FA-BA55E45404F3}" type="pres">
      <dgm:prSet presAssocID="{8D1EA915-11A5-064F-AC9F-D7FCC8ADF435}" presName="parTrans" presStyleLbl="bgSibTrans2D1" presStyleIdx="1" presStyleCnt="3"/>
      <dgm:spPr/>
      <dgm:t>
        <a:bodyPr/>
        <a:lstStyle/>
        <a:p>
          <a:endParaRPr lang="en-US"/>
        </a:p>
      </dgm:t>
    </dgm:pt>
    <dgm:pt modelId="{0923F49E-7873-7347-9EA3-21428C9BF9EB}" type="pres">
      <dgm:prSet presAssocID="{5B73B30C-5CB0-BC40-B836-F47CE3667AD1}" presName="node" presStyleLbl="node1" presStyleIdx="1" presStyleCnt="3" custScaleX="221250" custScaleY="140874">
        <dgm:presLayoutVars>
          <dgm:bulletEnabled val="1"/>
        </dgm:presLayoutVars>
      </dgm:prSet>
      <dgm:spPr/>
      <dgm:t>
        <a:bodyPr/>
        <a:lstStyle/>
        <a:p>
          <a:endParaRPr lang="en-US"/>
        </a:p>
      </dgm:t>
    </dgm:pt>
    <dgm:pt modelId="{92FFA399-03C5-2342-AE31-BF86E1565028}" type="pres">
      <dgm:prSet presAssocID="{1CA98EA1-2AC6-F841-9A15-AEDF77C34599}" presName="parTrans" presStyleLbl="bgSibTrans2D1" presStyleIdx="2" presStyleCnt="3" custLinFactNeighborX="-25739" custLinFactNeighborY="-4694"/>
      <dgm:spPr/>
      <dgm:t>
        <a:bodyPr/>
        <a:lstStyle/>
        <a:p>
          <a:endParaRPr lang="en-US"/>
        </a:p>
      </dgm:t>
    </dgm:pt>
    <dgm:pt modelId="{A609E120-69FF-BF48-8313-096168980EA1}" type="pres">
      <dgm:prSet presAssocID="{2677435C-8A27-2A45-92A1-C0A7DB096328}" presName="node" presStyleLbl="node1" presStyleIdx="2" presStyleCnt="3" custScaleX="153580" custScaleY="111934" custRadScaleRad="98021" custRadScaleInc="58140">
        <dgm:presLayoutVars>
          <dgm:bulletEnabled val="1"/>
        </dgm:presLayoutVars>
      </dgm:prSet>
      <dgm:spPr/>
      <dgm:t>
        <a:bodyPr/>
        <a:lstStyle/>
        <a:p>
          <a:endParaRPr lang="en-US"/>
        </a:p>
      </dgm:t>
    </dgm:pt>
  </dgm:ptLst>
  <dgm:cxnLst>
    <dgm:cxn modelId="{5817B7CD-05D4-4B12-8427-FE0117C9FAA8}" type="presOf" srcId="{98F363DC-CCD7-1746-BC8E-47E3B0647A96}" destId="{42BE1DC7-06D6-C747-A8F5-84B4AFFD26EA}" srcOrd="0" destOrd="0" presId="urn:microsoft.com/office/officeart/2005/8/layout/radial4"/>
    <dgm:cxn modelId="{5F8FF566-F0C7-46A1-9BB6-B3246340976B}" type="presOf" srcId="{7395B7F2-358F-A64E-AAA0-124EDF020FE6}" destId="{96094FE9-7D32-6A41-A645-C5CE57124255}" srcOrd="0" destOrd="0" presId="urn:microsoft.com/office/officeart/2005/8/layout/radial4"/>
    <dgm:cxn modelId="{7A95847B-7E66-467E-A2A6-974B673CBAE6}" type="presOf" srcId="{8D1EA915-11A5-064F-AC9F-D7FCC8ADF435}" destId="{B2EA28E1-80ED-0648-82FA-BA55E45404F3}" srcOrd="0" destOrd="0" presId="urn:microsoft.com/office/officeart/2005/8/layout/radial4"/>
    <dgm:cxn modelId="{F45B50B8-2EC8-114B-8FB9-CA01DF2D8B7B}" srcId="{7395B7F2-358F-A64E-AAA0-124EDF020FE6}" destId="{98F363DC-CCD7-1746-BC8E-47E3B0647A96}" srcOrd="0" destOrd="0" parTransId="{B471A7A4-4B75-4D42-BB52-937FC9BF7E4E}" sibTransId="{91D6F16F-1787-E844-89EC-5C8BCFF9CA60}"/>
    <dgm:cxn modelId="{797FB56A-D787-2C4C-BFB4-12EEBE2E949C}" srcId="{98F363DC-CCD7-1746-BC8E-47E3B0647A96}" destId="{2811F142-FCC1-484A-B797-8CB226C023A6}" srcOrd="0" destOrd="0" parTransId="{CC6A64FD-EBB9-9B48-BA0A-02716785FB2E}" sibTransId="{1F02BD05-5018-E749-A3D1-3B689890A68B}"/>
    <dgm:cxn modelId="{9A862A56-A847-4D45-8D92-01546B04F5A5}" srcId="{98F363DC-CCD7-1746-BC8E-47E3B0647A96}" destId="{5B73B30C-5CB0-BC40-B836-F47CE3667AD1}" srcOrd="1" destOrd="0" parTransId="{8D1EA915-11A5-064F-AC9F-D7FCC8ADF435}" sibTransId="{269D46C8-866B-0C44-A79F-AE80E4B76D9D}"/>
    <dgm:cxn modelId="{893F28DB-FE31-4EDA-A11B-6E6A57BB3BA8}" type="presOf" srcId="{CC6A64FD-EBB9-9B48-BA0A-02716785FB2E}" destId="{FE0F880A-0D51-624D-96D4-7ABC8E36703C}" srcOrd="0" destOrd="0" presId="urn:microsoft.com/office/officeart/2005/8/layout/radial4"/>
    <dgm:cxn modelId="{DCD35CC3-95A7-43CD-8D15-EE72260EE360}" type="presOf" srcId="{2811F142-FCC1-484A-B797-8CB226C023A6}" destId="{0984AB1C-4890-9D46-B56F-25A39C59F3BB}" srcOrd="0" destOrd="0" presId="urn:microsoft.com/office/officeart/2005/8/layout/radial4"/>
    <dgm:cxn modelId="{E2E9F234-76C8-0446-A470-A208F9CBAC22}" srcId="{98F363DC-CCD7-1746-BC8E-47E3B0647A96}" destId="{2677435C-8A27-2A45-92A1-C0A7DB096328}" srcOrd="2" destOrd="0" parTransId="{1CA98EA1-2AC6-F841-9A15-AEDF77C34599}" sibTransId="{E1B4047D-6E84-F449-91FA-848EB59E33C4}"/>
    <dgm:cxn modelId="{6BB12415-47FF-4F49-8837-D9A6813866AE}" type="presOf" srcId="{5B73B30C-5CB0-BC40-B836-F47CE3667AD1}" destId="{0923F49E-7873-7347-9EA3-21428C9BF9EB}" srcOrd="0" destOrd="0" presId="urn:microsoft.com/office/officeart/2005/8/layout/radial4"/>
    <dgm:cxn modelId="{2213E06B-7E2A-4884-A9F1-1847BF5D1F54}" type="presOf" srcId="{1CA98EA1-2AC6-F841-9A15-AEDF77C34599}" destId="{92FFA399-03C5-2342-AE31-BF86E1565028}" srcOrd="0" destOrd="0" presId="urn:microsoft.com/office/officeart/2005/8/layout/radial4"/>
    <dgm:cxn modelId="{9DE10258-7FD6-4062-B7F5-A785C138ED90}" type="presOf" srcId="{2677435C-8A27-2A45-92A1-C0A7DB096328}" destId="{A609E120-69FF-BF48-8313-096168980EA1}" srcOrd="0" destOrd="0" presId="urn:microsoft.com/office/officeart/2005/8/layout/radial4"/>
    <dgm:cxn modelId="{EC2673D5-5CBD-4EB4-A269-6B91579B0EE5}" type="presParOf" srcId="{96094FE9-7D32-6A41-A645-C5CE57124255}" destId="{42BE1DC7-06D6-C747-A8F5-84B4AFFD26EA}" srcOrd="0" destOrd="0" presId="urn:microsoft.com/office/officeart/2005/8/layout/radial4"/>
    <dgm:cxn modelId="{DD711C42-BAFC-4C51-A41A-63F648A863F0}" type="presParOf" srcId="{96094FE9-7D32-6A41-A645-C5CE57124255}" destId="{FE0F880A-0D51-624D-96D4-7ABC8E36703C}" srcOrd="1" destOrd="0" presId="urn:microsoft.com/office/officeart/2005/8/layout/radial4"/>
    <dgm:cxn modelId="{58B1C148-1029-463D-9428-74078EF382D7}" type="presParOf" srcId="{96094FE9-7D32-6A41-A645-C5CE57124255}" destId="{0984AB1C-4890-9D46-B56F-25A39C59F3BB}" srcOrd="2" destOrd="0" presId="urn:microsoft.com/office/officeart/2005/8/layout/radial4"/>
    <dgm:cxn modelId="{A518D6EA-147F-4CB4-8D62-8D6D057503C8}" type="presParOf" srcId="{96094FE9-7D32-6A41-A645-C5CE57124255}" destId="{B2EA28E1-80ED-0648-82FA-BA55E45404F3}" srcOrd="3" destOrd="0" presId="urn:microsoft.com/office/officeart/2005/8/layout/radial4"/>
    <dgm:cxn modelId="{899AB40A-3327-4FEE-B22D-6B1F76CE8BF4}" type="presParOf" srcId="{96094FE9-7D32-6A41-A645-C5CE57124255}" destId="{0923F49E-7873-7347-9EA3-21428C9BF9EB}" srcOrd="4" destOrd="0" presId="urn:microsoft.com/office/officeart/2005/8/layout/radial4"/>
    <dgm:cxn modelId="{32B9C350-9F0B-4A53-956B-2859E5711D67}" type="presParOf" srcId="{96094FE9-7D32-6A41-A645-C5CE57124255}" destId="{92FFA399-03C5-2342-AE31-BF86E1565028}" srcOrd="5" destOrd="0" presId="urn:microsoft.com/office/officeart/2005/8/layout/radial4"/>
    <dgm:cxn modelId="{30F795BB-E76B-42D7-9CCC-F8443FFC0DEA}" type="presParOf" srcId="{96094FE9-7D32-6A41-A645-C5CE57124255}" destId="{A609E120-69FF-BF48-8313-096168980EA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E6F698-A036-4247-8C7D-F3D83151FBD8}"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7F74A0EC-416E-7447-A046-03AADBA96449}">
      <dgm:prSet custT="1"/>
      <dgm:spPr/>
      <dgm:t>
        <a:bodyPr/>
        <a:lstStyle/>
        <a:p>
          <a:pPr rtl="0"/>
          <a:r>
            <a:rPr lang="en-US" sz="1800" b="1" u="sng" dirty="0" smtClean="0">
              <a:latin typeface="Cambria"/>
              <a:cs typeface="Cambria"/>
            </a:rPr>
            <a:t>Disorderly conduct in or near the polling station</a:t>
          </a:r>
          <a:endParaRPr lang="en-US" sz="1800" dirty="0">
            <a:latin typeface="Cambria"/>
            <a:cs typeface="Cambria"/>
          </a:endParaRPr>
        </a:p>
      </dgm:t>
    </dgm:pt>
    <dgm:pt modelId="{F9B30EBA-281C-8B42-AA56-69E7EAC2EC30}" type="parTrans" cxnId="{5E63C181-1578-FC40-A3CE-4CB4699F912D}">
      <dgm:prSet/>
      <dgm:spPr/>
      <dgm:t>
        <a:bodyPr/>
        <a:lstStyle/>
        <a:p>
          <a:endParaRPr lang="en-US" sz="1800">
            <a:latin typeface="Cambria"/>
            <a:cs typeface="Cambria"/>
          </a:endParaRPr>
        </a:p>
      </dgm:t>
    </dgm:pt>
    <dgm:pt modelId="{E61B3F5B-A16A-5B4A-80B6-E993A9D0A759}" type="sibTrans" cxnId="{5E63C181-1578-FC40-A3CE-4CB4699F912D}">
      <dgm:prSet/>
      <dgm:spPr/>
      <dgm:t>
        <a:bodyPr/>
        <a:lstStyle/>
        <a:p>
          <a:endParaRPr lang="en-US" sz="1800">
            <a:latin typeface="Cambria"/>
            <a:cs typeface="Cambria"/>
          </a:endParaRPr>
        </a:p>
      </dgm:t>
    </dgm:pt>
    <dgm:pt modelId="{A967F4E0-66E4-574A-BE23-450BC51C9B00}">
      <dgm:prSet custT="1"/>
      <dgm:spPr/>
      <dgm:t>
        <a:bodyPr/>
        <a:lstStyle/>
        <a:p>
          <a:pPr rtl="0"/>
          <a:r>
            <a:rPr lang="en-US" sz="1800" dirty="0" smtClean="0">
              <a:latin typeface="Cambria"/>
              <a:cs typeface="Cambria"/>
            </a:rPr>
            <a:t>Police can arrest and prosecute any person behaving disorderly only when persuasion and warning have proved ineffective.</a:t>
          </a:r>
          <a:endParaRPr lang="en-US" sz="1800" dirty="0">
            <a:latin typeface="Cambria"/>
            <a:cs typeface="Cambria"/>
          </a:endParaRPr>
        </a:p>
      </dgm:t>
    </dgm:pt>
    <dgm:pt modelId="{39FA22F0-7FEF-A049-BBEE-C577110F1890}" type="parTrans" cxnId="{1D814A3C-0DD3-5F46-A643-8CC62C540A10}">
      <dgm:prSet/>
      <dgm:spPr/>
      <dgm:t>
        <a:bodyPr/>
        <a:lstStyle/>
        <a:p>
          <a:endParaRPr lang="en-US" sz="1800">
            <a:latin typeface="Cambria"/>
            <a:cs typeface="Cambria"/>
          </a:endParaRPr>
        </a:p>
      </dgm:t>
    </dgm:pt>
    <dgm:pt modelId="{92A8060A-8FBA-F747-94A7-A851188FFE06}" type="sibTrans" cxnId="{1D814A3C-0DD3-5F46-A643-8CC62C540A10}">
      <dgm:prSet/>
      <dgm:spPr/>
      <dgm:t>
        <a:bodyPr/>
        <a:lstStyle/>
        <a:p>
          <a:endParaRPr lang="en-US" sz="1800">
            <a:latin typeface="Cambria"/>
            <a:cs typeface="Cambria"/>
          </a:endParaRPr>
        </a:p>
      </dgm:t>
    </dgm:pt>
    <dgm:pt modelId="{2FBDBB6D-99FE-5644-887A-BC657C4BBA83}">
      <dgm:prSet custT="1"/>
      <dgm:spPr/>
      <dgm:t>
        <a:bodyPr/>
        <a:lstStyle/>
        <a:p>
          <a:pPr rtl="0"/>
          <a:r>
            <a:rPr lang="en-US" sz="1800" dirty="0" smtClean="0">
              <a:latin typeface="Cambria"/>
              <a:cs typeface="Cambria"/>
            </a:rPr>
            <a:t>Steps should be taken to stop use of a megaphone or loudspeaker interferes with the work without any prescribed limit of distance under section.</a:t>
          </a:r>
          <a:endParaRPr lang="en-US" sz="1800" dirty="0">
            <a:latin typeface="Cambria"/>
            <a:cs typeface="Cambria"/>
          </a:endParaRPr>
        </a:p>
      </dgm:t>
    </dgm:pt>
    <dgm:pt modelId="{602AC813-7CCA-0742-BD05-E57FCED75D04}" type="parTrans" cxnId="{01730BB9-7F13-884C-BC1E-31946BA84BCB}">
      <dgm:prSet/>
      <dgm:spPr/>
      <dgm:t>
        <a:bodyPr/>
        <a:lstStyle/>
        <a:p>
          <a:endParaRPr lang="en-US" sz="1800">
            <a:latin typeface="Cambria"/>
            <a:cs typeface="Cambria"/>
          </a:endParaRPr>
        </a:p>
      </dgm:t>
    </dgm:pt>
    <dgm:pt modelId="{7235CDDC-7F70-AD4F-8365-D50694E18DBC}" type="sibTrans" cxnId="{01730BB9-7F13-884C-BC1E-31946BA84BCB}">
      <dgm:prSet/>
      <dgm:spPr/>
      <dgm:t>
        <a:bodyPr/>
        <a:lstStyle/>
        <a:p>
          <a:endParaRPr lang="en-US" sz="1800">
            <a:latin typeface="Cambria"/>
            <a:cs typeface="Cambria"/>
          </a:endParaRPr>
        </a:p>
      </dgm:t>
    </dgm:pt>
    <dgm:pt modelId="{F33BD0B8-E83B-7E44-845C-0E946AC5C0BD}" type="pres">
      <dgm:prSet presAssocID="{00E6F698-A036-4247-8C7D-F3D83151FBD8}" presName="Name0" presStyleCnt="0">
        <dgm:presLayoutVars>
          <dgm:chMax val="1"/>
          <dgm:chPref val="1"/>
          <dgm:dir/>
          <dgm:animOne val="branch"/>
          <dgm:animLvl val="lvl"/>
        </dgm:presLayoutVars>
      </dgm:prSet>
      <dgm:spPr/>
      <dgm:t>
        <a:bodyPr/>
        <a:lstStyle/>
        <a:p>
          <a:endParaRPr lang="en-US"/>
        </a:p>
      </dgm:t>
    </dgm:pt>
    <dgm:pt modelId="{6A5AE5F8-0008-1541-8DA6-4692763A79A2}" type="pres">
      <dgm:prSet presAssocID="{7F74A0EC-416E-7447-A046-03AADBA96449}" presName="singleCycle" presStyleCnt="0"/>
      <dgm:spPr/>
    </dgm:pt>
    <dgm:pt modelId="{E55284BF-EC18-C24C-B608-892673027857}" type="pres">
      <dgm:prSet presAssocID="{7F74A0EC-416E-7447-A046-03AADBA96449}" presName="singleCenter" presStyleLbl="node1" presStyleIdx="0" presStyleCnt="3" custScaleX="219356" custLinFactNeighborX="1145" custLinFactNeighborY="23675">
        <dgm:presLayoutVars>
          <dgm:chMax val="7"/>
          <dgm:chPref val="7"/>
        </dgm:presLayoutVars>
      </dgm:prSet>
      <dgm:spPr/>
      <dgm:t>
        <a:bodyPr/>
        <a:lstStyle/>
        <a:p>
          <a:endParaRPr lang="en-US"/>
        </a:p>
      </dgm:t>
    </dgm:pt>
    <dgm:pt modelId="{E07C575D-1720-3246-88F5-7D8EE1224603}" type="pres">
      <dgm:prSet presAssocID="{39FA22F0-7FEF-A049-BBEE-C577110F1890}" presName="Name56" presStyleLbl="parChTrans1D2" presStyleIdx="0" presStyleCnt="2"/>
      <dgm:spPr/>
      <dgm:t>
        <a:bodyPr/>
        <a:lstStyle/>
        <a:p>
          <a:endParaRPr lang="en-US"/>
        </a:p>
      </dgm:t>
    </dgm:pt>
    <dgm:pt modelId="{F8E00395-91CA-F048-AB25-DEE13C708EA0}" type="pres">
      <dgm:prSet presAssocID="{A967F4E0-66E4-574A-BE23-450BC51C9B00}" presName="text0" presStyleLbl="node1" presStyleIdx="1" presStyleCnt="3" custScaleX="354525" custScaleY="209777" custRadScaleRad="152863" custRadScaleInc="-72100">
        <dgm:presLayoutVars>
          <dgm:bulletEnabled val="1"/>
        </dgm:presLayoutVars>
      </dgm:prSet>
      <dgm:spPr/>
      <dgm:t>
        <a:bodyPr/>
        <a:lstStyle/>
        <a:p>
          <a:endParaRPr lang="en-US"/>
        </a:p>
      </dgm:t>
    </dgm:pt>
    <dgm:pt modelId="{83D4C68B-79F1-8646-B6F2-1F3BD492AF75}" type="pres">
      <dgm:prSet presAssocID="{602AC813-7CCA-0742-BD05-E57FCED75D04}" presName="Name56" presStyleLbl="parChTrans1D2" presStyleIdx="1" presStyleCnt="2"/>
      <dgm:spPr/>
      <dgm:t>
        <a:bodyPr/>
        <a:lstStyle/>
        <a:p>
          <a:endParaRPr lang="en-US"/>
        </a:p>
      </dgm:t>
    </dgm:pt>
    <dgm:pt modelId="{37335FAD-4695-5D45-92EC-B77200FB8BD5}" type="pres">
      <dgm:prSet presAssocID="{2FBDBB6D-99FE-5644-887A-BC657C4BBA83}" presName="text0" presStyleLbl="node1" presStyleIdx="2" presStyleCnt="3" custScaleX="361911" custScaleY="197743" custRadScaleRad="154189" custRadScaleInc="-130741">
        <dgm:presLayoutVars>
          <dgm:bulletEnabled val="1"/>
        </dgm:presLayoutVars>
      </dgm:prSet>
      <dgm:spPr/>
      <dgm:t>
        <a:bodyPr/>
        <a:lstStyle/>
        <a:p>
          <a:endParaRPr lang="en-US"/>
        </a:p>
      </dgm:t>
    </dgm:pt>
  </dgm:ptLst>
  <dgm:cxnLst>
    <dgm:cxn modelId="{4432E7FB-31F4-47B7-A9D1-F1121BAF04BA}" type="presOf" srcId="{00E6F698-A036-4247-8C7D-F3D83151FBD8}" destId="{F33BD0B8-E83B-7E44-845C-0E946AC5C0BD}" srcOrd="0" destOrd="0" presId="urn:microsoft.com/office/officeart/2008/layout/RadialCluster"/>
    <dgm:cxn modelId="{01730BB9-7F13-884C-BC1E-31946BA84BCB}" srcId="{7F74A0EC-416E-7447-A046-03AADBA96449}" destId="{2FBDBB6D-99FE-5644-887A-BC657C4BBA83}" srcOrd="1" destOrd="0" parTransId="{602AC813-7CCA-0742-BD05-E57FCED75D04}" sibTransId="{7235CDDC-7F70-AD4F-8365-D50694E18DBC}"/>
    <dgm:cxn modelId="{852EBAEA-71A2-4A8F-A04E-A22084E9AD9E}" type="presOf" srcId="{39FA22F0-7FEF-A049-BBEE-C577110F1890}" destId="{E07C575D-1720-3246-88F5-7D8EE1224603}" srcOrd="0" destOrd="0" presId="urn:microsoft.com/office/officeart/2008/layout/RadialCluster"/>
    <dgm:cxn modelId="{28D378D4-337F-409C-91CC-D72AA45300FB}" type="presOf" srcId="{2FBDBB6D-99FE-5644-887A-BC657C4BBA83}" destId="{37335FAD-4695-5D45-92EC-B77200FB8BD5}" srcOrd="0" destOrd="0" presId="urn:microsoft.com/office/officeart/2008/layout/RadialCluster"/>
    <dgm:cxn modelId="{664A18A1-C809-4D58-856C-85837FA6DF58}" type="presOf" srcId="{7F74A0EC-416E-7447-A046-03AADBA96449}" destId="{E55284BF-EC18-C24C-B608-892673027857}" srcOrd="0" destOrd="0" presId="urn:microsoft.com/office/officeart/2008/layout/RadialCluster"/>
    <dgm:cxn modelId="{1D814A3C-0DD3-5F46-A643-8CC62C540A10}" srcId="{7F74A0EC-416E-7447-A046-03AADBA96449}" destId="{A967F4E0-66E4-574A-BE23-450BC51C9B00}" srcOrd="0" destOrd="0" parTransId="{39FA22F0-7FEF-A049-BBEE-C577110F1890}" sibTransId="{92A8060A-8FBA-F747-94A7-A851188FFE06}"/>
    <dgm:cxn modelId="{DA6FDE8B-3A5D-4436-9372-983B62BBEA7C}" type="presOf" srcId="{602AC813-7CCA-0742-BD05-E57FCED75D04}" destId="{83D4C68B-79F1-8646-B6F2-1F3BD492AF75}" srcOrd="0" destOrd="0" presId="urn:microsoft.com/office/officeart/2008/layout/RadialCluster"/>
    <dgm:cxn modelId="{5E63C181-1578-FC40-A3CE-4CB4699F912D}" srcId="{00E6F698-A036-4247-8C7D-F3D83151FBD8}" destId="{7F74A0EC-416E-7447-A046-03AADBA96449}" srcOrd="0" destOrd="0" parTransId="{F9B30EBA-281C-8B42-AA56-69E7EAC2EC30}" sibTransId="{E61B3F5B-A16A-5B4A-80B6-E993A9D0A759}"/>
    <dgm:cxn modelId="{540528D1-5FD1-4E30-B1A0-1A817B3BBA9F}" type="presOf" srcId="{A967F4E0-66E4-574A-BE23-450BC51C9B00}" destId="{F8E00395-91CA-F048-AB25-DEE13C708EA0}" srcOrd="0" destOrd="0" presId="urn:microsoft.com/office/officeart/2008/layout/RadialCluster"/>
    <dgm:cxn modelId="{1AE42EC1-BFEF-4E3F-8B44-49B4F6E74F62}" type="presParOf" srcId="{F33BD0B8-E83B-7E44-845C-0E946AC5C0BD}" destId="{6A5AE5F8-0008-1541-8DA6-4692763A79A2}" srcOrd="0" destOrd="0" presId="urn:microsoft.com/office/officeart/2008/layout/RadialCluster"/>
    <dgm:cxn modelId="{E21A4BDB-5EFC-4B2A-AF4F-B58487CB4C1B}" type="presParOf" srcId="{6A5AE5F8-0008-1541-8DA6-4692763A79A2}" destId="{E55284BF-EC18-C24C-B608-892673027857}" srcOrd="0" destOrd="0" presId="urn:microsoft.com/office/officeart/2008/layout/RadialCluster"/>
    <dgm:cxn modelId="{3220A50E-B22E-420D-806B-9DEECC8DC592}" type="presParOf" srcId="{6A5AE5F8-0008-1541-8DA6-4692763A79A2}" destId="{E07C575D-1720-3246-88F5-7D8EE1224603}" srcOrd="1" destOrd="0" presId="urn:microsoft.com/office/officeart/2008/layout/RadialCluster"/>
    <dgm:cxn modelId="{776D07F6-F6DB-4D3B-AACB-4AE01DBF0F64}" type="presParOf" srcId="{6A5AE5F8-0008-1541-8DA6-4692763A79A2}" destId="{F8E00395-91CA-F048-AB25-DEE13C708EA0}" srcOrd="2" destOrd="0" presId="urn:microsoft.com/office/officeart/2008/layout/RadialCluster"/>
    <dgm:cxn modelId="{F42439F0-3246-4424-96E2-1AF3DA73CC16}" type="presParOf" srcId="{6A5AE5F8-0008-1541-8DA6-4692763A79A2}" destId="{83D4C68B-79F1-8646-B6F2-1F3BD492AF75}" srcOrd="3" destOrd="0" presId="urn:microsoft.com/office/officeart/2008/layout/RadialCluster"/>
    <dgm:cxn modelId="{2A780E3A-A748-49FB-AB65-A4937E5AD120}" type="presParOf" srcId="{6A5AE5F8-0008-1541-8DA6-4692763A79A2}" destId="{37335FAD-4695-5D45-92EC-B77200FB8BD5}"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8C60C-9ABA-2D43-A9C8-AD7A4433A08A}">
      <dsp:nvSpPr>
        <dsp:cNvPr id="0" name=""/>
        <dsp:cNvSpPr/>
      </dsp:nvSpPr>
      <dsp:spPr>
        <a:xfrm>
          <a:off x="0" y="61411"/>
          <a:ext cx="8229600" cy="7915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u="none" kern="1200" dirty="0" smtClean="0"/>
            <a:t>Dos and DONTs</a:t>
          </a:r>
          <a:endParaRPr lang="en-US" sz="3300" u="none" kern="1200" dirty="0"/>
        </a:p>
      </dsp:txBody>
      <dsp:txXfrm>
        <a:off x="38638" y="100049"/>
        <a:ext cx="8152324" cy="714229"/>
      </dsp:txXfrm>
    </dsp:sp>
    <dsp:sp modelId="{0EADB985-E0F8-1A47-A558-4A428958C91C}">
      <dsp:nvSpPr>
        <dsp:cNvPr id="0" name=""/>
        <dsp:cNvSpPr/>
      </dsp:nvSpPr>
      <dsp:spPr>
        <a:xfrm>
          <a:off x="0" y="852916"/>
          <a:ext cx="8229600" cy="491832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6129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dirty="0" smtClean="0"/>
            <a:t>Treat all parties and candidates equally</a:t>
          </a:r>
          <a:endParaRPr lang="en-US" sz="2600" kern="1200" dirty="0"/>
        </a:p>
        <a:p>
          <a:pPr marL="228600" lvl="1" indent="-228600" algn="l" defTabSz="1155700" rtl="0">
            <a:lnSpc>
              <a:spcPct val="90000"/>
            </a:lnSpc>
            <a:spcBef>
              <a:spcPct val="0"/>
            </a:spcBef>
            <a:spcAft>
              <a:spcPct val="20000"/>
            </a:spcAft>
            <a:buChar char="••"/>
          </a:pPr>
          <a:r>
            <a:rPr lang="en-US" sz="2600" kern="1200" dirty="0" smtClean="0"/>
            <a:t>Decide fairly and justly every disputed point</a:t>
          </a:r>
          <a:endParaRPr lang="en-US" sz="2600" kern="1200" dirty="0"/>
        </a:p>
        <a:p>
          <a:pPr marL="228600" lvl="1" indent="-228600" algn="l" defTabSz="1155700" rtl="0">
            <a:lnSpc>
              <a:spcPct val="90000"/>
            </a:lnSpc>
            <a:spcBef>
              <a:spcPct val="0"/>
            </a:spcBef>
            <a:spcAft>
              <a:spcPct val="20000"/>
            </a:spcAft>
            <a:buChar char="••"/>
          </a:pPr>
          <a:r>
            <a:rPr lang="en-US" sz="2600" kern="1200" dirty="0" smtClean="0"/>
            <a:t>Your tact, firmness and impartiality are the most important safeguards against any breach of the peace. </a:t>
          </a:r>
          <a:endParaRPr lang="en-US" sz="2600" kern="1200" dirty="0"/>
        </a:p>
        <a:p>
          <a:pPr marL="228600" lvl="1" indent="-228600" algn="l" defTabSz="1155700" rtl="0">
            <a:lnSpc>
              <a:spcPct val="90000"/>
            </a:lnSpc>
            <a:spcBef>
              <a:spcPct val="0"/>
            </a:spcBef>
            <a:spcAft>
              <a:spcPct val="20000"/>
            </a:spcAft>
            <a:buChar char="••"/>
          </a:pPr>
          <a:r>
            <a:rPr lang="en-US" sz="2600" kern="1200" dirty="0" smtClean="0"/>
            <a:t>Neither you nor any other officer at polling station should do any act or activity, interpreted as furthering the prospects of any candidate at the election. </a:t>
          </a:r>
          <a:endParaRPr lang="en-US" sz="2600" kern="1200" dirty="0"/>
        </a:p>
        <a:p>
          <a:pPr marL="228600" lvl="1" indent="-228600" algn="l" defTabSz="1155700" rtl="0">
            <a:lnSpc>
              <a:spcPct val="90000"/>
            </a:lnSpc>
            <a:spcBef>
              <a:spcPct val="0"/>
            </a:spcBef>
            <a:spcAft>
              <a:spcPct val="20000"/>
            </a:spcAft>
            <a:buChar char="••"/>
          </a:pPr>
          <a:r>
            <a:rPr lang="en-US" sz="2600" kern="1200" dirty="0" smtClean="0"/>
            <a:t>You and other officers should maintain decorum and dignity. </a:t>
          </a:r>
          <a:endParaRPr lang="en-US" sz="2600" kern="1200" dirty="0"/>
        </a:p>
        <a:p>
          <a:pPr marL="228600" lvl="1" indent="-228600" algn="l" defTabSz="1155700" rtl="0">
            <a:lnSpc>
              <a:spcPct val="90000"/>
            </a:lnSpc>
            <a:spcBef>
              <a:spcPct val="0"/>
            </a:spcBef>
            <a:spcAft>
              <a:spcPct val="20000"/>
            </a:spcAft>
            <a:buChar char="••"/>
          </a:pPr>
          <a:r>
            <a:rPr lang="en-US" sz="2600" kern="1200" dirty="0" smtClean="0"/>
            <a:t>Should not shake hands or get self photographed with a celebrity or VIP visiting polling station for casting his/her vote.</a:t>
          </a:r>
          <a:endParaRPr lang="en-US" sz="2600" kern="1200" dirty="0"/>
        </a:p>
      </dsp:txBody>
      <dsp:txXfrm>
        <a:off x="0" y="852916"/>
        <a:ext cx="8229600" cy="49183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8A197-F303-7E4F-9068-4E6A88B8FF0F}">
      <dsp:nvSpPr>
        <dsp:cNvPr id="0" name=""/>
        <dsp:cNvSpPr/>
      </dsp:nvSpPr>
      <dsp:spPr>
        <a:xfrm>
          <a:off x="3075382" y="3192856"/>
          <a:ext cx="2117836" cy="211783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latin typeface="Cambria"/>
              <a:cs typeface="Cambria"/>
            </a:rPr>
            <a:t>Precautions for indelible ink </a:t>
          </a:r>
          <a:endParaRPr lang="en-US" sz="1800" kern="1200" dirty="0">
            <a:latin typeface="Cambria"/>
            <a:cs typeface="Cambria"/>
          </a:endParaRPr>
        </a:p>
      </dsp:txBody>
      <dsp:txXfrm>
        <a:off x="3385532" y="3503006"/>
        <a:ext cx="1497536" cy="1497536"/>
      </dsp:txXfrm>
    </dsp:sp>
    <dsp:sp modelId="{ECCF22FE-2984-8A42-8E4B-DDC94687EE8C}">
      <dsp:nvSpPr>
        <dsp:cNvPr id="0" name=""/>
        <dsp:cNvSpPr/>
      </dsp:nvSpPr>
      <dsp:spPr>
        <a:xfrm rot="10788876">
          <a:off x="1307454" y="3963249"/>
          <a:ext cx="1738863" cy="60358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1A43B1B-A486-0B48-ADD4-991AE4D35300}">
      <dsp:nvSpPr>
        <dsp:cNvPr id="0" name=""/>
        <dsp:cNvSpPr/>
      </dsp:nvSpPr>
      <dsp:spPr>
        <a:xfrm>
          <a:off x="10328" y="3456377"/>
          <a:ext cx="2450004" cy="160955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latin typeface="Cambria"/>
              <a:cs typeface="Cambria"/>
            </a:rPr>
            <a:t>Polling Officer in-charge to take adequate precautions regarding indelible kept carefully</a:t>
          </a:r>
          <a:endParaRPr lang="en-US" sz="1800" kern="1200" dirty="0">
            <a:latin typeface="Cambria"/>
            <a:cs typeface="Cambria"/>
          </a:endParaRPr>
        </a:p>
      </dsp:txBody>
      <dsp:txXfrm>
        <a:off x="57470" y="3503519"/>
        <a:ext cx="2355720" cy="1515271"/>
      </dsp:txXfrm>
    </dsp:sp>
    <dsp:sp modelId="{55270451-7F3C-8D40-AE56-CDD05582BB97}">
      <dsp:nvSpPr>
        <dsp:cNvPr id="0" name=""/>
        <dsp:cNvSpPr/>
      </dsp:nvSpPr>
      <dsp:spPr>
        <a:xfrm rot="13100002">
          <a:off x="1101610" y="2480302"/>
          <a:ext cx="2347957" cy="60358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C42CCE-2CF3-CB40-BF08-2FE5C82304D0}">
      <dsp:nvSpPr>
        <dsp:cNvPr id="0" name=""/>
        <dsp:cNvSpPr/>
      </dsp:nvSpPr>
      <dsp:spPr>
        <a:xfrm>
          <a:off x="0" y="1249172"/>
          <a:ext cx="2709404" cy="160955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latin typeface="Cambria"/>
              <a:cs typeface="Cambria"/>
            </a:rPr>
            <a:t>Ink does not get tilted and the ink spilt during the poll.</a:t>
          </a:r>
          <a:endParaRPr lang="en-US" sz="1800" kern="1200" dirty="0">
            <a:latin typeface="Cambria"/>
            <a:cs typeface="Cambria"/>
          </a:endParaRPr>
        </a:p>
      </dsp:txBody>
      <dsp:txXfrm>
        <a:off x="47142" y="1296314"/>
        <a:ext cx="2615120" cy="1515271"/>
      </dsp:txXfrm>
    </dsp:sp>
    <dsp:sp modelId="{113A2ECF-81AC-FF4A-8589-D78419671F02}">
      <dsp:nvSpPr>
        <dsp:cNvPr id="0" name=""/>
        <dsp:cNvSpPr/>
      </dsp:nvSpPr>
      <dsp:spPr>
        <a:xfrm rot="16168594">
          <a:off x="3146051" y="1809699"/>
          <a:ext cx="1937391" cy="60358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7905EF-9955-5D41-BCFF-98AA00720CCF}">
      <dsp:nvSpPr>
        <dsp:cNvPr id="0" name=""/>
        <dsp:cNvSpPr/>
      </dsp:nvSpPr>
      <dsp:spPr>
        <a:xfrm>
          <a:off x="2394205" y="338058"/>
          <a:ext cx="3423383" cy="160955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latin typeface="Cambria"/>
              <a:cs typeface="Cambria"/>
            </a:rPr>
            <a:t>Take some sand or loose earth or an empty tin or some broad-bottomed vessel, and push the phial down three-quarters of its length into the </a:t>
          </a:r>
          <a:r>
            <a:rPr lang="en-US" sz="1800" kern="1200" dirty="0" err="1" smtClean="0">
              <a:latin typeface="Cambria"/>
              <a:cs typeface="Cambria"/>
            </a:rPr>
            <a:t>centre</a:t>
          </a:r>
          <a:endParaRPr lang="en-US" sz="1800" kern="1200" dirty="0">
            <a:latin typeface="Cambria"/>
            <a:cs typeface="Cambria"/>
          </a:endParaRPr>
        </a:p>
      </dsp:txBody>
      <dsp:txXfrm>
        <a:off x="2441347" y="385200"/>
        <a:ext cx="3329099" cy="1515271"/>
      </dsp:txXfrm>
    </dsp:sp>
    <dsp:sp modelId="{A9070612-53EF-B84A-8DD5-DE8EBB59294D}">
      <dsp:nvSpPr>
        <dsp:cNvPr id="0" name=""/>
        <dsp:cNvSpPr/>
      </dsp:nvSpPr>
      <dsp:spPr>
        <a:xfrm rot="19232686">
          <a:off x="4795443" y="2472678"/>
          <a:ext cx="2267651" cy="60358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3880FE0-1840-8541-862A-0AC4052849F0}">
      <dsp:nvSpPr>
        <dsp:cNvPr id="0" name=""/>
        <dsp:cNvSpPr/>
      </dsp:nvSpPr>
      <dsp:spPr>
        <a:xfrm>
          <a:off x="5379841" y="1249174"/>
          <a:ext cx="2849758" cy="160955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latin typeface="Cambria"/>
              <a:cs typeface="Cambria"/>
            </a:rPr>
            <a:t>Ensure the plastic rod attached to the cork is left/kept standing and not taken out except for marking the voter’s forefinger. </a:t>
          </a:r>
          <a:endParaRPr lang="en-US" sz="1800" kern="1200" dirty="0">
            <a:latin typeface="Cambria"/>
            <a:cs typeface="Cambria"/>
          </a:endParaRPr>
        </a:p>
      </dsp:txBody>
      <dsp:txXfrm>
        <a:off x="5426983" y="1296316"/>
        <a:ext cx="2755474" cy="1515271"/>
      </dsp:txXfrm>
    </dsp:sp>
    <dsp:sp modelId="{CDD0DFE4-E32E-F442-9656-9EBB77931EAF}">
      <dsp:nvSpPr>
        <dsp:cNvPr id="0" name=""/>
        <dsp:cNvSpPr/>
      </dsp:nvSpPr>
      <dsp:spPr>
        <a:xfrm rot="11146">
          <a:off x="5267910" y="3963249"/>
          <a:ext cx="1734809" cy="60358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9F38385-8DA9-144F-89A9-95D308184F0C}">
      <dsp:nvSpPr>
        <dsp:cNvPr id="0" name=""/>
        <dsp:cNvSpPr/>
      </dsp:nvSpPr>
      <dsp:spPr>
        <a:xfrm>
          <a:off x="5842980" y="3456381"/>
          <a:ext cx="2372001" cy="160955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latin typeface="Cambria"/>
              <a:cs typeface="Cambria"/>
            </a:rPr>
            <a:t>The rod should always be held with its marking end pointing vertically downwards. </a:t>
          </a:r>
          <a:endParaRPr lang="en-US" sz="1800" kern="1200" dirty="0">
            <a:latin typeface="Cambria"/>
            <a:cs typeface="Cambria"/>
          </a:endParaRPr>
        </a:p>
      </dsp:txBody>
      <dsp:txXfrm>
        <a:off x="5890122" y="3503523"/>
        <a:ext cx="2277717" cy="151527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896E2-59C9-4942-9023-3EA92C15E011}">
      <dsp:nvSpPr>
        <dsp:cNvPr id="0" name=""/>
        <dsp:cNvSpPr/>
      </dsp:nvSpPr>
      <dsp:spPr>
        <a:xfrm>
          <a:off x="0" y="136387"/>
          <a:ext cx="8219256" cy="7675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Marked copy of the electoral roll</a:t>
          </a:r>
          <a:endParaRPr lang="en-US" sz="3200" kern="1200" dirty="0"/>
        </a:p>
      </dsp:txBody>
      <dsp:txXfrm>
        <a:off x="37467" y="173854"/>
        <a:ext cx="8144322" cy="692586"/>
      </dsp:txXfrm>
    </dsp:sp>
    <dsp:sp modelId="{F958850A-C562-EA49-844B-4FA1F1B62732}">
      <dsp:nvSpPr>
        <dsp:cNvPr id="0" name=""/>
        <dsp:cNvSpPr/>
      </dsp:nvSpPr>
      <dsp:spPr>
        <a:xfrm>
          <a:off x="0" y="903907"/>
          <a:ext cx="8219256" cy="450432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60961"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dirty="0" smtClean="0"/>
            <a:t>Ensure to demonstrate to the contesting candidates/polling agents that the marked copy of the electoral do not contain any remarks other than issuing postal ballot papers, EDC and CSVs and that the deletions appearing in the supplement are appended to the draft roll and supplements prepared after disposal of claims</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Objections before final publication reflected in the reprinted mother roll by strikethrough method in the electoral roll of eight columns without photograph</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Word ‘DELETED’ superimposed on elector detail box in case of photo electoral roll</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No other entry is deleted or altered or omitted</a:t>
          </a:r>
          <a:endParaRPr lang="en-US" sz="2500" kern="1200" dirty="0"/>
        </a:p>
      </dsp:txBody>
      <dsp:txXfrm>
        <a:off x="0" y="903907"/>
        <a:ext cx="8219256" cy="450432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F764B-6FD5-4D46-A2F6-087E89E26BAE}">
      <dsp:nvSpPr>
        <dsp:cNvPr id="0" name=""/>
        <dsp:cNvSpPr/>
      </dsp:nvSpPr>
      <dsp:spPr>
        <a:xfrm>
          <a:off x="0" y="0"/>
          <a:ext cx="8229600" cy="8415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u="sng" kern="1200" dirty="0" smtClean="0">
              <a:latin typeface="Cambria"/>
              <a:cs typeface="Cambria"/>
            </a:rPr>
            <a:t>Register of voters in Form 17 A</a:t>
          </a:r>
          <a:endParaRPr lang="en-US" sz="3600" kern="1200" dirty="0">
            <a:latin typeface="Cambria"/>
            <a:cs typeface="Cambria"/>
          </a:endParaRPr>
        </a:p>
      </dsp:txBody>
      <dsp:txXfrm>
        <a:off x="41082" y="41082"/>
        <a:ext cx="8147436" cy="759413"/>
      </dsp:txXfrm>
    </dsp:sp>
    <dsp:sp modelId="{93AA5C7B-B9D1-F84A-9075-FBFD648E3E03}">
      <dsp:nvSpPr>
        <dsp:cNvPr id="0" name=""/>
        <dsp:cNvSpPr/>
      </dsp:nvSpPr>
      <dsp:spPr>
        <a:xfrm>
          <a:off x="0" y="1582472"/>
          <a:ext cx="8229600" cy="2946869"/>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61290" tIns="45720" rIns="256032" bIns="45720" numCol="1" spcCol="1270" anchor="t" anchorCtr="0">
          <a:noAutofit/>
        </a:bodyPr>
        <a:lstStyle/>
        <a:p>
          <a:pPr marL="285750" lvl="1" indent="-285750" algn="l" defTabSz="1600200" rtl="0">
            <a:lnSpc>
              <a:spcPct val="90000"/>
            </a:lnSpc>
            <a:spcBef>
              <a:spcPct val="0"/>
            </a:spcBef>
            <a:spcAft>
              <a:spcPct val="20000"/>
            </a:spcAft>
            <a:buChar char="••"/>
          </a:pPr>
          <a:r>
            <a:rPr lang="en-US" sz="3600" kern="1200" dirty="0" smtClean="0">
              <a:latin typeface="Cambria"/>
              <a:cs typeface="Cambria"/>
            </a:rPr>
            <a:t>Show to the contesting candidates/polling agents the Register of Voters reflecting no other entries other than entries of each elector No. allowed </a:t>
          </a:r>
          <a:r>
            <a:rPr lang="en-US" sz="3600" kern="1200" smtClean="0">
              <a:latin typeface="Cambria"/>
              <a:cs typeface="Cambria"/>
            </a:rPr>
            <a:t>to </a:t>
          </a:r>
          <a:r>
            <a:rPr lang="en-US" sz="3600" kern="1200" smtClean="0">
              <a:latin typeface="Cambria"/>
              <a:cs typeface="Cambria"/>
            </a:rPr>
            <a:t>vote </a:t>
          </a:r>
          <a:r>
            <a:rPr lang="en-US" sz="3600" kern="1200" dirty="0" smtClean="0">
              <a:latin typeface="Cambria"/>
              <a:cs typeface="Cambria"/>
            </a:rPr>
            <a:t>with his signature/thumb impression.</a:t>
          </a:r>
          <a:endParaRPr lang="en-US" sz="3600" kern="1200" dirty="0">
            <a:latin typeface="Cambria"/>
            <a:cs typeface="Cambria"/>
          </a:endParaRPr>
        </a:p>
      </dsp:txBody>
      <dsp:txXfrm>
        <a:off x="0" y="1582472"/>
        <a:ext cx="8229600" cy="294686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E1FCC-8950-2640-BF7F-DD21F8BF2E29}">
      <dsp:nvSpPr>
        <dsp:cNvPr id="0" name=""/>
        <dsp:cNvSpPr/>
      </dsp:nvSpPr>
      <dsp:spPr>
        <a:xfrm>
          <a:off x="3122213" y="1507060"/>
          <a:ext cx="1865183" cy="249135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Cambria"/>
              <a:cs typeface="Cambria"/>
            </a:rPr>
            <a:t>Entry of voters to Polling Station to be regulated </a:t>
          </a:r>
          <a:endParaRPr lang="en-US" sz="1800" kern="1200" dirty="0">
            <a:solidFill>
              <a:srgbClr val="000000"/>
            </a:solidFill>
            <a:latin typeface="Cambria"/>
            <a:cs typeface="Cambria"/>
          </a:endParaRPr>
        </a:p>
      </dsp:txBody>
      <dsp:txXfrm>
        <a:off x="3213264" y="1598111"/>
        <a:ext cx="1683081" cy="2309252"/>
      </dsp:txXfrm>
    </dsp:sp>
    <dsp:sp modelId="{BF718B90-CE82-4842-A7EF-450E7CEEB17D}">
      <dsp:nvSpPr>
        <dsp:cNvPr id="0" name=""/>
        <dsp:cNvSpPr/>
      </dsp:nvSpPr>
      <dsp:spPr>
        <a:xfrm rot="16200000">
          <a:off x="3854812" y="1307067"/>
          <a:ext cx="399986" cy="0"/>
        </a:xfrm>
        <a:custGeom>
          <a:avLst/>
          <a:gdLst/>
          <a:ahLst/>
          <a:cxnLst/>
          <a:rect l="0" t="0" r="0" b="0"/>
          <a:pathLst>
            <a:path>
              <a:moveTo>
                <a:pt x="0" y="0"/>
              </a:moveTo>
              <a:lnTo>
                <a:pt x="39998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FF4A76-C8C2-F34F-B8BD-3EBA63F5296B}">
      <dsp:nvSpPr>
        <dsp:cNvPr id="0" name=""/>
        <dsp:cNvSpPr/>
      </dsp:nvSpPr>
      <dsp:spPr>
        <a:xfrm>
          <a:off x="1471900" y="473"/>
          <a:ext cx="5165810" cy="1106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Infirm voters and women voters with babies in arms given precedence over others</a:t>
          </a:r>
          <a:endParaRPr lang="en-US" sz="1800" kern="1200" dirty="0">
            <a:solidFill>
              <a:srgbClr val="000000"/>
            </a:solidFill>
            <a:latin typeface="Cambria"/>
            <a:cs typeface="Cambria"/>
          </a:endParaRPr>
        </a:p>
      </dsp:txBody>
      <dsp:txXfrm>
        <a:off x="1525920" y="54493"/>
        <a:ext cx="5057770" cy="998560"/>
      </dsp:txXfrm>
    </dsp:sp>
    <dsp:sp modelId="{E4299B0D-626C-3A4C-BA1A-AA3F80EB8EC3}">
      <dsp:nvSpPr>
        <dsp:cNvPr id="0" name=""/>
        <dsp:cNvSpPr/>
      </dsp:nvSpPr>
      <dsp:spPr>
        <a:xfrm rot="21202">
          <a:off x="4987394" y="2759520"/>
          <a:ext cx="334383" cy="0"/>
        </a:xfrm>
        <a:custGeom>
          <a:avLst/>
          <a:gdLst/>
          <a:ahLst/>
          <a:cxnLst/>
          <a:rect l="0" t="0" r="0" b="0"/>
          <a:pathLst>
            <a:path>
              <a:moveTo>
                <a:pt x="0" y="0"/>
              </a:moveTo>
              <a:lnTo>
                <a:pt x="33438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27784-CE84-9047-8F67-00EACAAAADB3}">
      <dsp:nvSpPr>
        <dsp:cNvPr id="0" name=""/>
        <dsp:cNvSpPr/>
      </dsp:nvSpPr>
      <dsp:spPr>
        <a:xfrm>
          <a:off x="5321774" y="1641383"/>
          <a:ext cx="2907825" cy="22562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Ensure physically challenged electors given priority without waiting in the queue with facility to take wheel chair inside the polling station</a:t>
          </a:r>
          <a:endParaRPr lang="en-US" sz="1800" kern="1200" dirty="0">
            <a:solidFill>
              <a:srgbClr val="000000"/>
            </a:solidFill>
            <a:latin typeface="Cambria"/>
            <a:cs typeface="Cambria"/>
          </a:endParaRPr>
        </a:p>
      </dsp:txBody>
      <dsp:txXfrm>
        <a:off x="5431916" y="1751525"/>
        <a:ext cx="2687541" cy="2035985"/>
      </dsp:txXfrm>
    </dsp:sp>
    <dsp:sp modelId="{36049D66-7651-7E47-B4CC-E3824614D7FB}">
      <dsp:nvSpPr>
        <dsp:cNvPr id="0" name=""/>
        <dsp:cNvSpPr/>
      </dsp:nvSpPr>
      <dsp:spPr>
        <a:xfrm rot="5400000">
          <a:off x="3854812" y="4198407"/>
          <a:ext cx="399986" cy="0"/>
        </a:xfrm>
        <a:custGeom>
          <a:avLst/>
          <a:gdLst/>
          <a:ahLst/>
          <a:cxnLst/>
          <a:rect l="0" t="0" r="0" b="0"/>
          <a:pathLst>
            <a:path>
              <a:moveTo>
                <a:pt x="0" y="0"/>
              </a:moveTo>
              <a:lnTo>
                <a:pt x="39998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2D16E-9665-3847-BBC8-9659B43BA6AC}">
      <dsp:nvSpPr>
        <dsp:cNvPr id="0" name=""/>
        <dsp:cNvSpPr/>
      </dsp:nvSpPr>
      <dsp:spPr>
        <a:xfrm>
          <a:off x="1421522" y="4398401"/>
          <a:ext cx="5266566" cy="1106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Special care to electors with speech and hearing impairment</a:t>
          </a:r>
          <a:endParaRPr lang="en-US" sz="1800" kern="1200" dirty="0">
            <a:solidFill>
              <a:srgbClr val="000000"/>
            </a:solidFill>
            <a:latin typeface="Cambria"/>
            <a:cs typeface="Cambria"/>
          </a:endParaRPr>
        </a:p>
      </dsp:txBody>
      <dsp:txXfrm>
        <a:off x="1475542" y="4452421"/>
        <a:ext cx="5158526" cy="998560"/>
      </dsp:txXfrm>
    </dsp:sp>
    <dsp:sp modelId="{DD97C467-378F-EB4C-9A6B-52B252A2CAC0}">
      <dsp:nvSpPr>
        <dsp:cNvPr id="0" name=""/>
        <dsp:cNvSpPr/>
      </dsp:nvSpPr>
      <dsp:spPr>
        <a:xfrm rot="10778785">
          <a:off x="2667843" y="2759894"/>
          <a:ext cx="454374" cy="0"/>
        </a:xfrm>
        <a:custGeom>
          <a:avLst/>
          <a:gdLst/>
          <a:ahLst/>
          <a:cxnLst/>
          <a:rect l="0" t="0" r="0" b="0"/>
          <a:pathLst>
            <a:path>
              <a:moveTo>
                <a:pt x="0" y="0"/>
              </a:moveTo>
              <a:lnTo>
                <a:pt x="4543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5264CC-1582-0348-9A65-B64AC4DD851A}">
      <dsp:nvSpPr>
        <dsp:cNvPr id="0" name=""/>
        <dsp:cNvSpPr/>
      </dsp:nvSpPr>
      <dsp:spPr>
        <a:xfrm>
          <a:off x="0" y="1641405"/>
          <a:ext cx="2667847" cy="225624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Entry to the electors</a:t>
          </a:r>
          <a:endParaRPr lang="en-US" sz="1800" kern="1200" dirty="0">
            <a:solidFill>
              <a:srgbClr val="000000"/>
            </a:solidFill>
            <a:latin typeface="Cambria"/>
            <a:cs typeface="Cambria"/>
          </a:endParaRPr>
        </a:p>
      </dsp:txBody>
      <dsp:txXfrm>
        <a:off x="110141" y="1751546"/>
        <a:ext cx="2447565" cy="203596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8013C-FB63-B34D-B279-57EBCFE75341}">
      <dsp:nvSpPr>
        <dsp:cNvPr id="0" name=""/>
        <dsp:cNvSpPr/>
      </dsp:nvSpPr>
      <dsp:spPr>
        <a:xfrm>
          <a:off x="6610" y="2758"/>
          <a:ext cx="8555730" cy="108084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u="none" kern="1200" dirty="0" smtClean="0">
              <a:solidFill>
                <a:srgbClr val="000000"/>
              </a:solidFill>
            </a:rPr>
            <a:t>Ensure implementation of instructions regarding</a:t>
          </a:r>
          <a:endParaRPr lang="en-US" sz="3200" u="none" kern="1200" dirty="0">
            <a:solidFill>
              <a:srgbClr val="000000"/>
            </a:solidFill>
          </a:endParaRPr>
        </a:p>
      </dsp:txBody>
      <dsp:txXfrm>
        <a:off x="38267" y="34415"/>
        <a:ext cx="8492416" cy="1017527"/>
      </dsp:txXfrm>
    </dsp:sp>
    <dsp:sp modelId="{E674E856-47FB-1543-B1BA-9CDA0EA6ECF1}">
      <dsp:nvSpPr>
        <dsp:cNvPr id="0" name=""/>
        <dsp:cNvSpPr/>
      </dsp:nvSpPr>
      <dsp:spPr>
        <a:xfrm>
          <a:off x="6610" y="1441621"/>
          <a:ext cx="1140155" cy="42442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rPr>
            <a:t>Demonstration of the voting machine, </a:t>
          </a:r>
          <a:endParaRPr lang="en-US" sz="1800" kern="1200" dirty="0">
            <a:solidFill>
              <a:srgbClr val="000000"/>
            </a:solidFill>
          </a:endParaRPr>
        </a:p>
      </dsp:txBody>
      <dsp:txXfrm>
        <a:off x="40004" y="1475015"/>
        <a:ext cx="1073367" cy="4177464"/>
      </dsp:txXfrm>
    </dsp:sp>
    <dsp:sp modelId="{0AAF527C-8B25-F448-8DAD-068CF092EAB6}">
      <dsp:nvSpPr>
        <dsp:cNvPr id="0" name=""/>
        <dsp:cNvSpPr/>
      </dsp:nvSpPr>
      <dsp:spPr>
        <a:xfrm>
          <a:off x="1242539" y="1441621"/>
          <a:ext cx="1140155" cy="42442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rPr>
            <a:t>Marked copy of the electoral roll and Register of Voters</a:t>
          </a:r>
          <a:endParaRPr lang="en-US" sz="1800" kern="1200" dirty="0">
            <a:solidFill>
              <a:srgbClr val="000000"/>
            </a:solidFill>
          </a:endParaRPr>
        </a:p>
      </dsp:txBody>
      <dsp:txXfrm>
        <a:off x="1275933" y="1475015"/>
        <a:ext cx="1073367" cy="4177464"/>
      </dsp:txXfrm>
    </dsp:sp>
    <dsp:sp modelId="{2F1C66B4-18B9-6B4B-9669-752A077F3D82}">
      <dsp:nvSpPr>
        <dsp:cNvPr id="0" name=""/>
        <dsp:cNvSpPr/>
      </dsp:nvSpPr>
      <dsp:spPr>
        <a:xfrm>
          <a:off x="2478468" y="1441621"/>
          <a:ext cx="1140155" cy="42442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rPr>
            <a:t>Obtaining signatures of the contesting candidates/polling agents on the green paper seal</a:t>
          </a:r>
          <a:endParaRPr lang="en-US" sz="1800" kern="1200" dirty="0">
            <a:solidFill>
              <a:srgbClr val="000000"/>
            </a:solidFill>
          </a:endParaRPr>
        </a:p>
      </dsp:txBody>
      <dsp:txXfrm>
        <a:off x="2511862" y="1475015"/>
        <a:ext cx="1073367" cy="4177464"/>
      </dsp:txXfrm>
    </dsp:sp>
    <dsp:sp modelId="{6C528935-5F3B-3043-A6B3-922313059AB6}">
      <dsp:nvSpPr>
        <dsp:cNvPr id="0" name=""/>
        <dsp:cNvSpPr/>
      </dsp:nvSpPr>
      <dsp:spPr>
        <a:xfrm>
          <a:off x="3714398" y="1441621"/>
          <a:ext cx="1140155" cy="42442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rPr>
            <a:t>Allowing them to note down their serial numbers</a:t>
          </a:r>
          <a:endParaRPr lang="en-US" sz="1800" kern="1200" dirty="0">
            <a:solidFill>
              <a:srgbClr val="000000"/>
            </a:solidFill>
          </a:endParaRPr>
        </a:p>
      </dsp:txBody>
      <dsp:txXfrm>
        <a:off x="3747792" y="1475015"/>
        <a:ext cx="1073367" cy="4177464"/>
      </dsp:txXfrm>
    </dsp:sp>
    <dsp:sp modelId="{07B0BA8C-7338-7B41-BE0E-2A91AB8E97C9}">
      <dsp:nvSpPr>
        <dsp:cNvPr id="0" name=""/>
        <dsp:cNvSpPr/>
      </dsp:nvSpPr>
      <dsp:spPr>
        <a:xfrm>
          <a:off x="4950327" y="1441621"/>
          <a:ext cx="1140155" cy="42442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rPr>
            <a:t>Read out the declaration for all persons present in the polling station</a:t>
          </a:r>
          <a:endParaRPr lang="en-US" sz="1800" kern="1200" dirty="0">
            <a:solidFill>
              <a:srgbClr val="000000"/>
            </a:solidFill>
          </a:endParaRPr>
        </a:p>
      </dsp:txBody>
      <dsp:txXfrm>
        <a:off x="4983721" y="1475015"/>
        <a:ext cx="1073367" cy="4177464"/>
      </dsp:txXfrm>
    </dsp:sp>
    <dsp:sp modelId="{A7AD1449-A09E-7048-BD4D-B22ED86DDB41}">
      <dsp:nvSpPr>
        <dsp:cNvPr id="0" name=""/>
        <dsp:cNvSpPr/>
      </dsp:nvSpPr>
      <dsp:spPr>
        <a:xfrm>
          <a:off x="6186256" y="1441621"/>
          <a:ext cx="1140155" cy="42442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rPr>
            <a:t>Sign the declaration and obtain signatures of the contesting candidates/polling agents </a:t>
          </a:r>
          <a:endParaRPr lang="en-US" sz="1800" kern="1200" dirty="0">
            <a:solidFill>
              <a:srgbClr val="000000"/>
            </a:solidFill>
          </a:endParaRPr>
        </a:p>
      </dsp:txBody>
      <dsp:txXfrm>
        <a:off x="6219650" y="1475015"/>
        <a:ext cx="1073367" cy="4177464"/>
      </dsp:txXfrm>
    </dsp:sp>
    <dsp:sp modelId="{F7458B5E-5AB7-AC46-9E29-ED92561EB9FE}">
      <dsp:nvSpPr>
        <dsp:cNvPr id="0" name=""/>
        <dsp:cNvSpPr/>
      </dsp:nvSpPr>
      <dsp:spPr>
        <a:xfrm>
          <a:off x="7422185" y="1441621"/>
          <a:ext cx="1140155" cy="42442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rPr>
            <a:t>Any polling agents decline to affix their signatures, their names should be recorded. </a:t>
          </a:r>
          <a:endParaRPr lang="en-US" sz="1800" kern="1200" dirty="0">
            <a:solidFill>
              <a:srgbClr val="000000"/>
            </a:solidFill>
          </a:endParaRPr>
        </a:p>
      </dsp:txBody>
      <dsp:txXfrm>
        <a:off x="7455579" y="1475015"/>
        <a:ext cx="1073367" cy="41774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A25B5-3528-774D-8F0C-D063231097FC}">
      <dsp:nvSpPr>
        <dsp:cNvPr id="0" name=""/>
        <dsp:cNvSpPr/>
      </dsp:nvSpPr>
      <dsp:spPr>
        <a:xfrm>
          <a:off x="3137239" y="1252734"/>
          <a:ext cx="1955120" cy="202049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fi-FI" sz="2200" u="sng" kern="1200" dirty="0" smtClean="0"/>
            <a:t>Ban on canvassing:</a:t>
          </a:r>
          <a:endParaRPr lang="fi-FI" sz="2200" kern="1200" dirty="0"/>
        </a:p>
      </dsp:txBody>
      <dsp:txXfrm>
        <a:off x="3423560" y="1548628"/>
        <a:ext cx="1382478" cy="1428706"/>
      </dsp:txXfrm>
    </dsp:sp>
    <dsp:sp modelId="{83EB3FB5-6198-F648-914D-7CA0698E2AF7}">
      <dsp:nvSpPr>
        <dsp:cNvPr id="0" name=""/>
        <dsp:cNvSpPr/>
      </dsp:nvSpPr>
      <dsp:spPr>
        <a:xfrm rot="11251657">
          <a:off x="2879377" y="2103738"/>
          <a:ext cx="266907" cy="27251"/>
        </a:xfrm>
        <a:custGeom>
          <a:avLst/>
          <a:gdLst/>
          <a:ahLst/>
          <a:cxnLst/>
          <a:rect l="0" t="0" r="0" b="0"/>
          <a:pathLst>
            <a:path>
              <a:moveTo>
                <a:pt x="0" y="13625"/>
              </a:moveTo>
              <a:lnTo>
                <a:pt x="266907" y="1362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06158" y="2110691"/>
        <a:ext cx="13345" cy="13345"/>
      </dsp:txXfrm>
    </dsp:sp>
    <dsp:sp modelId="{9F664384-AB12-5A45-A93E-DBE31775C90F}">
      <dsp:nvSpPr>
        <dsp:cNvPr id="0" name=""/>
        <dsp:cNvSpPr/>
      </dsp:nvSpPr>
      <dsp:spPr>
        <a:xfrm>
          <a:off x="0" y="594919"/>
          <a:ext cx="2895596" cy="26312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latin typeface="Cambria"/>
              <a:cs typeface="Cambria"/>
            </a:rPr>
            <a:t>Canvassing within 100 meters of the polling station is an offence under the election law. </a:t>
          </a:r>
          <a:endParaRPr lang="en-US" sz="1800" kern="1200" dirty="0">
            <a:latin typeface="Cambria"/>
            <a:cs typeface="Cambria"/>
          </a:endParaRPr>
        </a:p>
      </dsp:txBody>
      <dsp:txXfrm>
        <a:off x="424050" y="980260"/>
        <a:ext cx="2047496" cy="1860590"/>
      </dsp:txXfrm>
    </dsp:sp>
    <dsp:sp modelId="{11E909FC-B4FC-2345-86A6-664B7F79FD5D}">
      <dsp:nvSpPr>
        <dsp:cNvPr id="0" name=""/>
        <dsp:cNvSpPr/>
      </dsp:nvSpPr>
      <dsp:spPr>
        <a:xfrm rot="20890062">
          <a:off x="5069636" y="2017410"/>
          <a:ext cx="304607" cy="27251"/>
        </a:xfrm>
        <a:custGeom>
          <a:avLst/>
          <a:gdLst/>
          <a:ahLst/>
          <a:cxnLst/>
          <a:rect l="0" t="0" r="0" b="0"/>
          <a:pathLst>
            <a:path>
              <a:moveTo>
                <a:pt x="0" y="13625"/>
              </a:moveTo>
              <a:lnTo>
                <a:pt x="304607" y="1362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14324" y="2023421"/>
        <a:ext cx="15230" cy="15230"/>
      </dsp:txXfrm>
    </dsp:sp>
    <dsp:sp modelId="{299F4A83-6CF9-BE4D-B590-4352F29E88E1}">
      <dsp:nvSpPr>
        <dsp:cNvPr id="0" name=""/>
        <dsp:cNvSpPr/>
      </dsp:nvSpPr>
      <dsp:spPr>
        <a:xfrm>
          <a:off x="5334000" y="388610"/>
          <a:ext cx="2895596" cy="26312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latin typeface="Cambria"/>
              <a:cs typeface="Cambria"/>
            </a:rPr>
            <a:t>Any person doing so will be arrested without warrant by the police and may be prosecuted under section 130 of the Representation of the people Act. 1951</a:t>
          </a:r>
          <a:endParaRPr lang="en-US" sz="1800" kern="1200" dirty="0">
            <a:latin typeface="Cambria"/>
            <a:cs typeface="Cambria"/>
          </a:endParaRPr>
        </a:p>
      </dsp:txBody>
      <dsp:txXfrm>
        <a:off x="5758050" y="773951"/>
        <a:ext cx="2047496" cy="18605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E1DC7-06D6-C747-A8F5-84B4AFFD26EA}">
      <dsp:nvSpPr>
        <dsp:cNvPr id="0" name=""/>
        <dsp:cNvSpPr/>
      </dsp:nvSpPr>
      <dsp:spPr>
        <a:xfrm>
          <a:off x="3037661" y="2621810"/>
          <a:ext cx="2063588" cy="2063588"/>
        </a:xfrm>
        <a:prstGeom prst="ellips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u="sng" kern="1200" dirty="0" smtClean="0">
              <a:solidFill>
                <a:srgbClr val="000000"/>
              </a:solidFill>
              <a:latin typeface="Cambria"/>
              <a:cs typeface="Cambria"/>
            </a:rPr>
            <a:t>Candidate’s election booth:</a:t>
          </a:r>
          <a:endParaRPr lang="en-US" sz="1800" kern="1200" dirty="0">
            <a:solidFill>
              <a:srgbClr val="000000"/>
            </a:solidFill>
            <a:latin typeface="Cambria"/>
            <a:cs typeface="Cambria"/>
          </a:endParaRPr>
        </a:p>
      </dsp:txBody>
      <dsp:txXfrm>
        <a:off x="3339866" y="2924015"/>
        <a:ext cx="1459178" cy="1459178"/>
      </dsp:txXfrm>
    </dsp:sp>
    <dsp:sp modelId="{FE0F880A-0D51-624D-96D4-7ABC8E36703C}">
      <dsp:nvSpPr>
        <dsp:cNvPr id="0" name=""/>
        <dsp:cNvSpPr/>
      </dsp:nvSpPr>
      <dsp:spPr>
        <a:xfrm rot="10806976">
          <a:off x="1690818" y="3341908"/>
          <a:ext cx="1533694" cy="588122"/>
        </a:xfrm>
        <a:prstGeom prst="leftArrow">
          <a:avLst>
            <a:gd name="adj1" fmla="val 60000"/>
            <a:gd name="adj2" fmla="val 50000"/>
          </a:avLst>
        </a:prstGeom>
        <a:gradFill rotWithShape="0">
          <a:gsLst>
            <a:gs pos="0">
              <a:schemeClr val="accent4">
                <a:shade val="90000"/>
                <a:hueOff val="0"/>
                <a:satOff val="0"/>
                <a:lumOff val="0"/>
                <a:alphaOff val="0"/>
                <a:shade val="51000"/>
                <a:satMod val="130000"/>
              </a:schemeClr>
            </a:gs>
            <a:gs pos="80000">
              <a:schemeClr val="accent4">
                <a:shade val="90000"/>
                <a:hueOff val="0"/>
                <a:satOff val="0"/>
                <a:lumOff val="0"/>
                <a:alphaOff val="0"/>
                <a:shade val="93000"/>
                <a:satMod val="130000"/>
              </a:schemeClr>
            </a:gs>
            <a:gs pos="100000">
              <a:schemeClr val="accent4">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84AB1C-4890-9D46-B56F-25A39C59F3BB}">
      <dsp:nvSpPr>
        <dsp:cNvPr id="0" name=""/>
        <dsp:cNvSpPr/>
      </dsp:nvSpPr>
      <dsp:spPr>
        <a:xfrm>
          <a:off x="0" y="2770471"/>
          <a:ext cx="2829418" cy="1755491"/>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Contesting candidates can set up election beyond 200 meters from the polling station, to help the electors locate their names in the electoral roll.</a:t>
          </a:r>
          <a:endParaRPr lang="en-US" sz="1800" kern="1200" dirty="0">
            <a:solidFill>
              <a:srgbClr val="000000"/>
            </a:solidFill>
            <a:latin typeface="Cambria"/>
            <a:cs typeface="Cambria"/>
          </a:endParaRPr>
        </a:p>
      </dsp:txBody>
      <dsp:txXfrm>
        <a:off x="51417" y="2821888"/>
        <a:ext cx="2726584" cy="1652657"/>
      </dsp:txXfrm>
    </dsp:sp>
    <dsp:sp modelId="{B2EA28E1-80ED-0648-82FA-BA55E45404F3}">
      <dsp:nvSpPr>
        <dsp:cNvPr id="0" name=""/>
        <dsp:cNvSpPr/>
      </dsp:nvSpPr>
      <dsp:spPr>
        <a:xfrm rot="16200000">
          <a:off x="3277279" y="1443361"/>
          <a:ext cx="1584352" cy="588122"/>
        </a:xfrm>
        <a:prstGeom prst="leftArrow">
          <a:avLst>
            <a:gd name="adj1" fmla="val 60000"/>
            <a:gd name="adj2" fmla="val 50000"/>
          </a:avLst>
        </a:prstGeom>
        <a:gradFill rotWithShape="0">
          <a:gsLst>
            <a:gs pos="0">
              <a:schemeClr val="accent4">
                <a:shade val="90000"/>
                <a:hueOff val="-88186"/>
                <a:satOff val="-2114"/>
                <a:lumOff val="11191"/>
                <a:alphaOff val="0"/>
                <a:shade val="51000"/>
                <a:satMod val="130000"/>
              </a:schemeClr>
            </a:gs>
            <a:gs pos="80000">
              <a:schemeClr val="accent4">
                <a:shade val="90000"/>
                <a:hueOff val="-88186"/>
                <a:satOff val="-2114"/>
                <a:lumOff val="11191"/>
                <a:alphaOff val="0"/>
                <a:shade val="93000"/>
                <a:satMod val="130000"/>
              </a:schemeClr>
            </a:gs>
            <a:gs pos="100000">
              <a:schemeClr val="accent4">
                <a:shade val="90000"/>
                <a:hueOff val="-88186"/>
                <a:satOff val="-2114"/>
                <a:lumOff val="111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23F49E-7873-7347-9EA3-21428C9BF9EB}">
      <dsp:nvSpPr>
        <dsp:cNvPr id="0" name=""/>
        <dsp:cNvSpPr/>
      </dsp:nvSpPr>
      <dsp:spPr>
        <a:xfrm>
          <a:off x="1900753" y="-159435"/>
          <a:ext cx="4337404" cy="2209365"/>
        </a:xfrm>
        <a:prstGeom prst="roundRect">
          <a:avLst>
            <a:gd name="adj" fmla="val 10000"/>
          </a:avLst>
        </a:prstGeom>
        <a:gradFill rotWithShape="0">
          <a:gsLst>
            <a:gs pos="0">
              <a:schemeClr val="accent4">
                <a:shade val="80000"/>
                <a:hueOff val="-88279"/>
                <a:satOff val="-2183"/>
                <a:lumOff val="12494"/>
                <a:alphaOff val="0"/>
                <a:shade val="51000"/>
                <a:satMod val="130000"/>
              </a:schemeClr>
            </a:gs>
            <a:gs pos="80000">
              <a:schemeClr val="accent4">
                <a:shade val="80000"/>
                <a:hueOff val="-88279"/>
                <a:satOff val="-2183"/>
                <a:lumOff val="12494"/>
                <a:alphaOff val="0"/>
                <a:shade val="93000"/>
                <a:satMod val="130000"/>
              </a:schemeClr>
            </a:gs>
            <a:gs pos="100000">
              <a:schemeClr val="accent4">
                <a:shade val="80000"/>
                <a:hueOff val="-88279"/>
                <a:satOff val="-2183"/>
                <a:lumOff val="1249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The candidates are provided one table and two chairs for agents and workers for the distribution of unofficial identity slips to voters beyond a distance of 200 meters from the polling station with an umbrella or a piece of tarpaulin. </a:t>
          </a:r>
          <a:endParaRPr lang="en-US" sz="1800" kern="1200" dirty="0">
            <a:solidFill>
              <a:srgbClr val="000000"/>
            </a:solidFill>
            <a:latin typeface="Cambria"/>
            <a:cs typeface="Cambria"/>
          </a:endParaRPr>
        </a:p>
      </dsp:txBody>
      <dsp:txXfrm>
        <a:off x="1965463" y="-94725"/>
        <a:ext cx="4207984" cy="2079945"/>
      </dsp:txXfrm>
    </dsp:sp>
    <dsp:sp modelId="{92FFA399-03C5-2342-AE31-BF86E1565028}">
      <dsp:nvSpPr>
        <dsp:cNvPr id="0" name=""/>
        <dsp:cNvSpPr/>
      </dsp:nvSpPr>
      <dsp:spPr>
        <a:xfrm rot="21593024">
          <a:off x="4795750" y="3328105"/>
          <a:ext cx="1533694" cy="588122"/>
        </a:xfrm>
        <a:prstGeom prst="leftArrow">
          <a:avLst>
            <a:gd name="adj1" fmla="val 60000"/>
            <a:gd name="adj2" fmla="val 50000"/>
          </a:avLst>
        </a:prstGeom>
        <a:gradFill rotWithShape="0">
          <a:gsLst>
            <a:gs pos="0">
              <a:schemeClr val="accent4">
                <a:shade val="90000"/>
                <a:hueOff val="-176373"/>
                <a:satOff val="-4228"/>
                <a:lumOff val="22381"/>
                <a:alphaOff val="0"/>
                <a:shade val="51000"/>
                <a:satMod val="130000"/>
              </a:schemeClr>
            </a:gs>
            <a:gs pos="80000">
              <a:schemeClr val="accent4">
                <a:shade val="90000"/>
                <a:hueOff val="-176373"/>
                <a:satOff val="-4228"/>
                <a:lumOff val="22381"/>
                <a:alphaOff val="0"/>
                <a:shade val="93000"/>
                <a:satMod val="130000"/>
              </a:schemeClr>
            </a:gs>
            <a:gs pos="100000">
              <a:schemeClr val="accent4">
                <a:shade val="90000"/>
                <a:hueOff val="-176373"/>
                <a:satOff val="-4228"/>
                <a:lumOff val="223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09E120-69FF-BF48-8313-096168980EA1}">
      <dsp:nvSpPr>
        <dsp:cNvPr id="0" name=""/>
        <dsp:cNvSpPr/>
      </dsp:nvSpPr>
      <dsp:spPr>
        <a:xfrm>
          <a:off x="5218804" y="2770471"/>
          <a:ext cx="3010795" cy="1755491"/>
        </a:xfrm>
        <a:prstGeom prst="roundRect">
          <a:avLst>
            <a:gd name="adj" fmla="val 10000"/>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latin typeface="Cambria"/>
              <a:cs typeface="Cambria"/>
            </a:rPr>
            <a:t>If  any violation of instructions, report to the Sector Magistrate or other officials responsible for maintenance of law and order around your polling station. </a:t>
          </a:r>
          <a:endParaRPr lang="en-US" sz="1800" kern="1200" dirty="0">
            <a:solidFill>
              <a:srgbClr val="000000"/>
            </a:solidFill>
            <a:latin typeface="Cambria"/>
            <a:cs typeface="Cambria"/>
          </a:endParaRPr>
        </a:p>
      </dsp:txBody>
      <dsp:txXfrm>
        <a:off x="5270221" y="2821888"/>
        <a:ext cx="2907961" cy="16526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284BF-EC18-C24C-B608-892673027857}">
      <dsp:nvSpPr>
        <dsp:cNvPr id="0" name=""/>
        <dsp:cNvSpPr/>
      </dsp:nvSpPr>
      <dsp:spPr>
        <a:xfrm>
          <a:off x="2667001" y="2467417"/>
          <a:ext cx="2978391" cy="13577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en-US" sz="1800" b="1" u="sng" kern="1200" dirty="0" smtClean="0">
              <a:latin typeface="Cambria"/>
              <a:cs typeface="Cambria"/>
            </a:rPr>
            <a:t>Disorderly conduct in or near the polling station</a:t>
          </a:r>
          <a:endParaRPr lang="en-US" sz="1800" kern="1200" dirty="0">
            <a:latin typeface="Cambria"/>
            <a:cs typeface="Cambria"/>
          </a:endParaRPr>
        </a:p>
      </dsp:txBody>
      <dsp:txXfrm>
        <a:off x="2733283" y="2533699"/>
        <a:ext cx="2845827" cy="1225224"/>
      </dsp:txXfrm>
    </dsp:sp>
    <dsp:sp modelId="{E07C575D-1720-3246-88F5-7D8EE1224603}">
      <dsp:nvSpPr>
        <dsp:cNvPr id="0" name=""/>
        <dsp:cNvSpPr/>
      </dsp:nvSpPr>
      <dsp:spPr>
        <a:xfrm rot="13114416">
          <a:off x="2739814" y="2269653"/>
          <a:ext cx="634346" cy="0"/>
        </a:xfrm>
        <a:custGeom>
          <a:avLst/>
          <a:gdLst/>
          <a:ahLst/>
          <a:cxnLst/>
          <a:rect l="0" t="0" r="0" b="0"/>
          <a:pathLst>
            <a:path>
              <a:moveTo>
                <a:pt x="0" y="0"/>
              </a:moveTo>
              <a:lnTo>
                <a:pt x="63434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E00395-91CA-F048-AB25-DEE13C708EA0}">
      <dsp:nvSpPr>
        <dsp:cNvPr id="0" name=""/>
        <dsp:cNvSpPr/>
      </dsp:nvSpPr>
      <dsp:spPr>
        <a:xfrm>
          <a:off x="6" y="163509"/>
          <a:ext cx="3225179" cy="19083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en-US" sz="1800" kern="1200" dirty="0" smtClean="0">
              <a:latin typeface="Cambria"/>
              <a:cs typeface="Cambria"/>
            </a:rPr>
            <a:t>Police can arrest and prosecute any person behaving disorderly only when persuasion and warning have proved ineffective.</a:t>
          </a:r>
          <a:endParaRPr lang="en-US" sz="1800" kern="1200" dirty="0">
            <a:latin typeface="Cambria"/>
            <a:cs typeface="Cambria"/>
          </a:endParaRPr>
        </a:p>
      </dsp:txBody>
      <dsp:txXfrm>
        <a:off x="93165" y="256668"/>
        <a:ext cx="3038861" cy="1722062"/>
      </dsp:txXfrm>
    </dsp:sp>
    <dsp:sp modelId="{83D4C68B-79F1-8646-B6F2-1F3BD492AF75}">
      <dsp:nvSpPr>
        <dsp:cNvPr id="0" name=""/>
        <dsp:cNvSpPr/>
      </dsp:nvSpPr>
      <dsp:spPr>
        <a:xfrm rot="19107791">
          <a:off x="4814121" y="2181490"/>
          <a:ext cx="862395" cy="0"/>
        </a:xfrm>
        <a:custGeom>
          <a:avLst/>
          <a:gdLst/>
          <a:ahLst/>
          <a:cxnLst/>
          <a:rect l="0" t="0" r="0" b="0"/>
          <a:pathLst>
            <a:path>
              <a:moveTo>
                <a:pt x="0" y="0"/>
              </a:moveTo>
              <a:lnTo>
                <a:pt x="862395"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335FAD-4695-5D45-92EC-B77200FB8BD5}">
      <dsp:nvSpPr>
        <dsp:cNvPr id="0" name=""/>
        <dsp:cNvSpPr/>
      </dsp:nvSpPr>
      <dsp:spPr>
        <a:xfrm>
          <a:off x="4937228" y="96657"/>
          <a:ext cx="3292371" cy="179890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en-US" sz="1800" kern="1200" dirty="0" smtClean="0">
              <a:latin typeface="Cambria"/>
              <a:cs typeface="Cambria"/>
            </a:rPr>
            <a:t>Steps should be taken to stop use of a megaphone or loudspeaker interferes with the work without any prescribed limit of distance under section.</a:t>
          </a:r>
          <a:endParaRPr lang="en-US" sz="1800" kern="1200" dirty="0">
            <a:latin typeface="Cambria"/>
            <a:cs typeface="Cambria"/>
          </a:endParaRPr>
        </a:p>
      </dsp:txBody>
      <dsp:txXfrm>
        <a:off x="5025043" y="184472"/>
        <a:ext cx="3116741" cy="16232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F280E7-0A75-4C9F-BD21-0799DAE31A3C}" type="datetimeFigureOut">
              <a:rPr lang="en-IN" smtClean="0"/>
              <a:pPr/>
              <a:t>29-04-2013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0536FD-3BF3-4BC9-BE92-A0662A29F025}" type="slidenum">
              <a:rPr lang="en-IN" smtClean="0"/>
              <a:pPr/>
              <a:t>‹#›</a:t>
            </a:fld>
            <a:endParaRPr lang="en-IN"/>
          </a:p>
        </p:txBody>
      </p:sp>
    </p:spTree>
    <p:extLst>
      <p:ext uri="{BB962C8B-B14F-4D97-AF65-F5344CB8AC3E}">
        <p14:creationId xmlns:p14="http://schemas.microsoft.com/office/powerpoint/2010/main" val="445786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F0536FD-3BF3-4BC9-BE92-A0662A29F025}" type="slidenum">
              <a:rPr lang="en-IN" smtClean="0"/>
              <a:pPr/>
              <a:t>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F0536FD-3BF3-4BC9-BE92-A0662A29F025}" type="slidenum">
              <a:rPr lang="en-IN" smtClean="0"/>
              <a:pPr/>
              <a:t>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2ED112-6600-4439-979B-C6513FD5B77D}" type="slidenum">
              <a:rPr lang="en-US"/>
              <a:pPr fontAlgn="base">
                <a:spcBef>
                  <a:spcPct val="0"/>
                </a:spcBef>
                <a:spcAft>
                  <a:spcPct val="0"/>
                </a:spcAft>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1A06B11-F48E-4BBE-8CF9-87A92661C44B}" type="datetimeFigureOut">
              <a:rPr lang="en-IN" smtClean="0"/>
              <a:pPr/>
              <a:t>29-04-2013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9DDEBF-73CA-4C9B-A592-B878B286D16B}"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1A06B11-F48E-4BBE-8CF9-87A92661C44B}" type="datetimeFigureOut">
              <a:rPr lang="en-IN" smtClean="0"/>
              <a:pPr/>
              <a:t>29-04-2013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9DDEBF-73CA-4C9B-A592-B878B286D16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1A06B11-F48E-4BBE-8CF9-87A92661C44B}" type="datetimeFigureOut">
              <a:rPr lang="en-IN" smtClean="0"/>
              <a:pPr/>
              <a:t>29-04-2013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9DDEBF-73CA-4C9B-A592-B878B286D16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1A06B11-F48E-4BBE-8CF9-87A92661C44B}" type="datetimeFigureOut">
              <a:rPr lang="en-IN" smtClean="0"/>
              <a:pPr/>
              <a:t>29-04-2013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9DDEBF-73CA-4C9B-A592-B878B286D16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A06B11-F48E-4BBE-8CF9-87A92661C44B}" type="datetimeFigureOut">
              <a:rPr lang="en-IN" smtClean="0"/>
              <a:pPr/>
              <a:t>29-04-2013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9DDEBF-73CA-4C9B-A592-B878B286D16B}"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1A06B11-F48E-4BBE-8CF9-87A92661C44B}" type="datetimeFigureOut">
              <a:rPr lang="en-IN" smtClean="0"/>
              <a:pPr/>
              <a:t>29-04-2013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9DDEBF-73CA-4C9B-A592-B878B286D16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1A06B11-F48E-4BBE-8CF9-87A92661C44B}" type="datetimeFigureOut">
              <a:rPr lang="en-IN" smtClean="0"/>
              <a:pPr/>
              <a:t>29-04-2013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9DDEBF-73CA-4C9B-A592-B878B286D16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1A06B11-F48E-4BBE-8CF9-87A92661C44B}" type="datetimeFigureOut">
              <a:rPr lang="en-IN" smtClean="0"/>
              <a:pPr/>
              <a:t>29-04-2013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F9DDEBF-73CA-4C9B-A592-B878B286D16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06B11-F48E-4BBE-8CF9-87A92661C44B}" type="datetimeFigureOut">
              <a:rPr lang="en-IN" smtClean="0"/>
              <a:pPr/>
              <a:t>29-04-2013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9DDEBF-73CA-4C9B-A592-B878B286D16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06B11-F48E-4BBE-8CF9-87A92661C44B}" type="datetimeFigureOut">
              <a:rPr lang="en-IN" smtClean="0"/>
              <a:pPr/>
              <a:t>29-04-2013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9DDEBF-73CA-4C9B-A592-B878B286D16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06B11-F48E-4BBE-8CF9-87A92661C44B}" type="datetimeFigureOut">
              <a:rPr lang="en-IN" smtClean="0"/>
              <a:pPr/>
              <a:t>29-04-2013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9DDEBF-73CA-4C9B-A592-B878B286D16B}"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06B11-F48E-4BBE-8CF9-87A92661C44B}" type="datetimeFigureOut">
              <a:rPr lang="en-IN" smtClean="0"/>
              <a:pPr/>
              <a:t>29-04-2013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DDEBF-73CA-4C9B-A592-B878B286D16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Commencement of Poll</a:t>
            </a:r>
          </a:p>
        </p:txBody>
      </p:sp>
      <p:sp>
        <p:nvSpPr>
          <p:cNvPr id="3075" name="Content Placeholder 2"/>
          <p:cNvSpPr>
            <a:spLocks noGrp="1"/>
          </p:cNvSpPr>
          <p:nvPr>
            <p:ph idx="1"/>
          </p:nvPr>
        </p:nvSpPr>
        <p:spPr>
          <a:xfrm>
            <a:off x="457200" y="1844824"/>
            <a:ext cx="8229600" cy="4281339"/>
          </a:xfrm>
        </p:spPr>
        <p:style>
          <a:lnRef idx="1">
            <a:schemeClr val="accent3"/>
          </a:lnRef>
          <a:fillRef idx="2">
            <a:schemeClr val="accent3"/>
          </a:fillRef>
          <a:effectRef idx="1">
            <a:schemeClr val="accent3"/>
          </a:effectRef>
          <a:fontRef idx="minor">
            <a:schemeClr val="dk1"/>
          </a:fontRef>
        </p:style>
        <p:txBody>
          <a:bodyPr/>
          <a:lstStyle/>
          <a:p>
            <a:r>
              <a:rPr lang="en-US" sz="3600" dirty="0" smtClean="0">
                <a:latin typeface="Cambria" pitchFamily="18" charset="0"/>
              </a:rPr>
              <a:t>The poll should commence at the appointed time. </a:t>
            </a:r>
          </a:p>
          <a:p>
            <a:r>
              <a:rPr lang="en-US" sz="3600" dirty="0" smtClean="0">
                <a:latin typeface="Cambria" pitchFamily="18" charset="0"/>
              </a:rPr>
              <a:t>If commencement not done at the appointed hour, explain reasons for the delay in your Presiding Officer’s Diary. </a:t>
            </a:r>
          </a:p>
          <a:p>
            <a:pPr>
              <a:buFont typeface="Arial" pitchFamily="34" charset="0"/>
              <a:buNone/>
            </a:pPr>
            <a:endParaRPr lang="en-US" sz="3600" b="1" dirty="0" smtClean="0">
              <a:latin typeface="Cambria" pitchFamily="18" charset="0"/>
            </a:endParaRPr>
          </a:p>
          <a:p>
            <a:pPr marL="342900" lvl="1" indent="-342900">
              <a:buFont typeface="Arial" pitchFamily="34" charset="0"/>
              <a:buChar char="•"/>
            </a:pPr>
            <a:endParaRPr lang="en-US" sz="3600" b="1" dirty="0" smtClean="0">
              <a:solidFill>
                <a:srgbClr val="FF0000"/>
              </a:solidFill>
              <a:latin typeface="Cambria" pitchFamily="18" charset="0"/>
            </a:endParaRPr>
          </a:p>
          <a:p>
            <a:pPr marL="342900" lvl="1" indent="-342900">
              <a:buFont typeface="Arial" pitchFamily="34" charset="0"/>
              <a:buChar char="•"/>
            </a:pPr>
            <a:endParaRPr lang="en-US" sz="2200" b="1" dirty="0" smtClean="0">
              <a:solidFill>
                <a:srgbClr val="FF0000"/>
              </a:solidFill>
              <a:latin typeface="Cambria" pitchFamily="18" charset="0"/>
            </a:endParaRPr>
          </a:p>
          <a:p>
            <a:pPr marL="342900" lvl="1" indent="-342900">
              <a:buFont typeface="Arial" pitchFamily="34" charset="0"/>
              <a:buNone/>
            </a:pPr>
            <a:endParaRPr lang="en-US" sz="2200" b="1" dirty="0" smtClean="0">
              <a:latin typeface="Cambria" pitchFamily="18" charset="0"/>
            </a:endParaRPr>
          </a:p>
        </p:txBody>
      </p:sp>
      <p:sp>
        <p:nvSpPr>
          <p:cNvPr id="4" name="Date Placeholder 3"/>
          <p:cNvSpPr>
            <a:spLocks noGrp="1"/>
          </p:cNvSpPr>
          <p:nvPr>
            <p:ph type="dt" sz="quarter" idx="10"/>
          </p:nvPr>
        </p:nvSpPr>
        <p:spPr/>
        <p:txBody>
          <a:bodyPr/>
          <a:lstStyle/>
          <a:p>
            <a:pPr>
              <a:defRPr/>
            </a:pPr>
            <a:fld id="{D8808D5D-A9AA-B646-996C-B5E0CAB50007}"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dirty="0"/>
              <a:t>Learning Module for Presiding Officer</a:t>
            </a:r>
          </a:p>
        </p:txBody>
      </p:sp>
      <p:sp>
        <p:nvSpPr>
          <p:cNvPr id="6" name="Slide Number Placeholder 5"/>
          <p:cNvSpPr>
            <a:spLocks noGrp="1"/>
          </p:cNvSpPr>
          <p:nvPr>
            <p:ph type="sldNum" sz="quarter" idx="12"/>
          </p:nvPr>
        </p:nvSpPr>
        <p:spPr/>
        <p:txBody>
          <a:bodyPr/>
          <a:lstStyle/>
          <a:p>
            <a:pPr>
              <a:defRPr/>
            </a:pPr>
            <a:fld id="{9A9DA329-49C4-48D1-B80B-0B18F4AB1496}" type="slidenum">
              <a:rPr lang="en-US"/>
              <a:pPr>
                <a:defRPr/>
              </a:pPr>
              <a:t>1</a:t>
            </a:fld>
            <a:endParaRPr lang="en-US" dirty="0"/>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2328142203"/>
              </p:ext>
            </p:extLst>
          </p:nvPr>
        </p:nvGraphicFramePr>
        <p:xfrm>
          <a:off x="540029" y="620688"/>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E02F9A85-2739-D84C-99C7-33A5734C3F92}"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0DC6D2A6-5873-4AE6-B91B-D1FF6BCAA865}" type="slidenum">
              <a:rPr lang="en-US"/>
              <a:pPr>
                <a:defRPr/>
              </a:pPr>
              <a:t>10</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graphicEl>
                                              <a:dgm id="{7FEF764B-6FD5-4D46-A2F6-087E89E26BAE}"/>
                                            </p:graphicEl>
                                          </p:spTgt>
                                        </p:tgtEl>
                                        <p:attrNameLst>
                                          <p:attrName>style.visibility</p:attrName>
                                        </p:attrNameLst>
                                      </p:cBhvr>
                                      <p:to>
                                        <p:strVal val="visible"/>
                                      </p:to>
                                    </p:set>
                                    <p:animEffect transition="in" filter="blinds(horizontal)">
                                      <p:cBhvr>
                                        <p:cTn id="7" dur="500"/>
                                        <p:tgtEl>
                                          <p:spTgt spid="14">
                                            <p:graphicEl>
                                              <a:dgm id="{7FEF764B-6FD5-4D46-A2F6-087E89E26BA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graphicEl>
                                              <a:dgm id="{93AA5C7B-B9D1-F84A-9075-FBFD648E3E03}"/>
                                            </p:graphicEl>
                                          </p:spTgt>
                                        </p:tgtEl>
                                        <p:attrNameLst>
                                          <p:attrName>style.visibility</p:attrName>
                                        </p:attrNameLst>
                                      </p:cBhvr>
                                      <p:to>
                                        <p:strVal val="visible"/>
                                      </p:to>
                                    </p:set>
                                    <p:animEffect transition="in" filter="blinds(horizontal)">
                                      <p:cBhvr>
                                        <p:cTn id="12" dur="500"/>
                                        <p:tgtEl>
                                          <p:spTgt spid="14">
                                            <p:graphicEl>
                                              <a:dgm id="{93AA5C7B-B9D1-F84A-9075-FBFD648E3E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620688"/>
          <a:ext cx="822960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D97AE80E-ABF8-5D4D-8261-B0716BB83E1A}"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B3B98C26-07BB-45B9-82FA-480BC2F8FFD8}" type="slidenum">
              <a:rPr lang="en-US"/>
              <a:pPr>
                <a:defRPr/>
              </a:pPr>
              <a:t>11</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graphicEl>
                                              <a:dgm id="{6FAE1FCC-8950-2640-BF7F-DD21F8BF2E29}"/>
                                            </p:graphicEl>
                                          </p:spTgt>
                                        </p:tgtEl>
                                        <p:attrNameLst>
                                          <p:attrName>style.visibility</p:attrName>
                                        </p:attrNameLst>
                                      </p:cBhvr>
                                      <p:to>
                                        <p:strVal val="visible"/>
                                      </p:to>
                                    </p:set>
                                    <p:animEffect transition="in" filter="checkerboard(across)">
                                      <p:cBhvr>
                                        <p:cTn id="7" dur="500"/>
                                        <p:tgtEl>
                                          <p:spTgt spid="7">
                                            <p:graphicEl>
                                              <a:dgm id="{6FAE1FCC-8950-2640-BF7F-DD21F8BF2E2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graphicEl>
                                              <a:dgm id="{BF718B90-CE82-4842-A7EF-450E7CEEB17D}"/>
                                            </p:graphicEl>
                                          </p:spTgt>
                                        </p:tgtEl>
                                        <p:attrNameLst>
                                          <p:attrName>style.visibility</p:attrName>
                                        </p:attrNameLst>
                                      </p:cBhvr>
                                      <p:to>
                                        <p:strVal val="visible"/>
                                      </p:to>
                                    </p:set>
                                    <p:animEffect transition="in" filter="checkerboard(across)">
                                      <p:cBhvr>
                                        <p:cTn id="12" dur="500"/>
                                        <p:tgtEl>
                                          <p:spTgt spid="7">
                                            <p:graphicEl>
                                              <a:dgm id="{BF718B90-CE82-4842-A7EF-450E7CEEB17D}"/>
                                            </p:graphic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graphicEl>
                                              <a:dgm id="{91FF4A76-C8C2-F34F-B8BD-3EBA63F5296B}"/>
                                            </p:graphicEl>
                                          </p:spTgt>
                                        </p:tgtEl>
                                        <p:attrNameLst>
                                          <p:attrName>style.visibility</p:attrName>
                                        </p:attrNameLst>
                                      </p:cBhvr>
                                      <p:to>
                                        <p:strVal val="visible"/>
                                      </p:to>
                                    </p:set>
                                    <p:animEffect transition="in" filter="checkerboard(across)">
                                      <p:cBhvr>
                                        <p:cTn id="15" dur="500"/>
                                        <p:tgtEl>
                                          <p:spTgt spid="7">
                                            <p:graphicEl>
                                              <a:dgm id="{91FF4A76-C8C2-F34F-B8BD-3EBA63F5296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graphicEl>
                                              <a:dgm id="{E4299B0D-626C-3A4C-BA1A-AA3F80EB8EC3}"/>
                                            </p:graphicEl>
                                          </p:spTgt>
                                        </p:tgtEl>
                                        <p:attrNameLst>
                                          <p:attrName>style.visibility</p:attrName>
                                        </p:attrNameLst>
                                      </p:cBhvr>
                                      <p:to>
                                        <p:strVal val="visible"/>
                                      </p:to>
                                    </p:set>
                                    <p:animEffect transition="in" filter="checkerboard(across)">
                                      <p:cBhvr>
                                        <p:cTn id="20" dur="500"/>
                                        <p:tgtEl>
                                          <p:spTgt spid="7">
                                            <p:graphicEl>
                                              <a:dgm id="{E4299B0D-626C-3A4C-BA1A-AA3F80EB8EC3}"/>
                                            </p:graphic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graphicEl>
                                              <a:dgm id="{6F727784-CE84-9047-8F67-00EACAAAADB3}"/>
                                            </p:graphicEl>
                                          </p:spTgt>
                                        </p:tgtEl>
                                        <p:attrNameLst>
                                          <p:attrName>style.visibility</p:attrName>
                                        </p:attrNameLst>
                                      </p:cBhvr>
                                      <p:to>
                                        <p:strVal val="visible"/>
                                      </p:to>
                                    </p:set>
                                    <p:animEffect transition="in" filter="checkerboard(across)">
                                      <p:cBhvr>
                                        <p:cTn id="23" dur="500"/>
                                        <p:tgtEl>
                                          <p:spTgt spid="7">
                                            <p:graphicEl>
                                              <a:dgm id="{6F727784-CE84-9047-8F67-00EACAAAADB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
                                            <p:graphicEl>
                                              <a:dgm id="{36049D66-7651-7E47-B4CC-E3824614D7FB}"/>
                                            </p:graphicEl>
                                          </p:spTgt>
                                        </p:tgtEl>
                                        <p:attrNameLst>
                                          <p:attrName>style.visibility</p:attrName>
                                        </p:attrNameLst>
                                      </p:cBhvr>
                                      <p:to>
                                        <p:strVal val="visible"/>
                                      </p:to>
                                    </p:set>
                                    <p:animEffect transition="in" filter="checkerboard(across)">
                                      <p:cBhvr>
                                        <p:cTn id="28" dur="500"/>
                                        <p:tgtEl>
                                          <p:spTgt spid="7">
                                            <p:graphicEl>
                                              <a:dgm id="{36049D66-7651-7E47-B4CC-E3824614D7FB}"/>
                                            </p:graphic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7">
                                            <p:graphicEl>
                                              <a:dgm id="{83D2D16E-9665-3847-BBC8-9659B43BA6AC}"/>
                                            </p:graphicEl>
                                          </p:spTgt>
                                        </p:tgtEl>
                                        <p:attrNameLst>
                                          <p:attrName>style.visibility</p:attrName>
                                        </p:attrNameLst>
                                      </p:cBhvr>
                                      <p:to>
                                        <p:strVal val="visible"/>
                                      </p:to>
                                    </p:set>
                                    <p:animEffect transition="in" filter="checkerboard(across)">
                                      <p:cBhvr>
                                        <p:cTn id="31" dur="500"/>
                                        <p:tgtEl>
                                          <p:spTgt spid="7">
                                            <p:graphicEl>
                                              <a:dgm id="{83D2D16E-9665-3847-BBC8-9659B43BA6A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7">
                                            <p:graphicEl>
                                              <a:dgm id="{DD97C467-378F-EB4C-9A6B-52B252A2CAC0}"/>
                                            </p:graphicEl>
                                          </p:spTgt>
                                        </p:tgtEl>
                                        <p:attrNameLst>
                                          <p:attrName>style.visibility</p:attrName>
                                        </p:attrNameLst>
                                      </p:cBhvr>
                                      <p:to>
                                        <p:strVal val="visible"/>
                                      </p:to>
                                    </p:set>
                                    <p:animEffect transition="in" filter="checkerboard(across)">
                                      <p:cBhvr>
                                        <p:cTn id="36" dur="500"/>
                                        <p:tgtEl>
                                          <p:spTgt spid="7">
                                            <p:graphicEl>
                                              <a:dgm id="{DD97C467-378F-EB4C-9A6B-52B252A2CAC0}"/>
                                            </p:graphic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7">
                                            <p:graphicEl>
                                              <a:dgm id="{865264CC-1582-0348-9A65-B64AC4DD851A}"/>
                                            </p:graphicEl>
                                          </p:spTgt>
                                        </p:tgtEl>
                                        <p:attrNameLst>
                                          <p:attrName>style.visibility</p:attrName>
                                        </p:attrNameLst>
                                      </p:cBhvr>
                                      <p:to>
                                        <p:strVal val="visible"/>
                                      </p:to>
                                    </p:set>
                                    <p:animEffect transition="in" filter="checkerboard(across)">
                                      <p:cBhvr>
                                        <p:cTn id="39" dur="500"/>
                                        <p:tgtEl>
                                          <p:spTgt spid="7">
                                            <p:graphicEl>
                                              <a:dgm id="{865264CC-1582-0348-9A65-B64AC4DD85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323528" y="404664"/>
          <a:ext cx="856895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AB2A331E-9638-D240-8E7C-1B56EB70AF16}"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9CFF0104-74A0-4F4B-BA6E-593EAA7C9AF3}" type="slidenum">
              <a:rPr lang="en-US"/>
              <a:pPr>
                <a:defRPr/>
              </a:pPr>
              <a:t>12</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graphicEl>
                                              <a:dgm id="{4A98013C-FB63-B34D-B279-57EBCFE75341}"/>
                                            </p:graphicEl>
                                          </p:spTgt>
                                        </p:tgtEl>
                                        <p:attrNameLst>
                                          <p:attrName>style.visibility</p:attrName>
                                        </p:attrNameLst>
                                      </p:cBhvr>
                                      <p:to>
                                        <p:strVal val="visible"/>
                                      </p:to>
                                    </p:set>
                                    <p:animEffect transition="in" filter="fade">
                                      <p:cBhvr>
                                        <p:cTn id="7" dur="1000"/>
                                        <p:tgtEl>
                                          <p:spTgt spid="8">
                                            <p:graphicEl>
                                              <a:dgm id="{4A98013C-FB63-B34D-B279-57EBCFE75341}"/>
                                            </p:graphicEl>
                                          </p:spTgt>
                                        </p:tgtEl>
                                      </p:cBhvr>
                                    </p:animEffect>
                                    <p:anim calcmode="lin" valueType="num">
                                      <p:cBhvr>
                                        <p:cTn id="8" dur="1000" fill="hold"/>
                                        <p:tgtEl>
                                          <p:spTgt spid="8">
                                            <p:graphicEl>
                                              <a:dgm id="{4A98013C-FB63-B34D-B279-57EBCFE75341}"/>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8">
                                            <p:graphicEl>
                                              <a:dgm id="{4A98013C-FB63-B34D-B279-57EBCFE75341}"/>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graphicEl>
                                              <a:dgm id="{4A98013C-FB63-B34D-B279-57EBCFE75341}"/>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graphicEl>
                                              <a:dgm id="{E674E856-47FB-1543-B1BA-9CDA0EA6ECF1}"/>
                                            </p:graphicEl>
                                          </p:spTgt>
                                        </p:tgtEl>
                                        <p:attrNameLst>
                                          <p:attrName>style.visibility</p:attrName>
                                        </p:attrNameLst>
                                      </p:cBhvr>
                                      <p:to>
                                        <p:strVal val="visible"/>
                                      </p:to>
                                    </p:set>
                                    <p:animEffect transition="in" filter="fade">
                                      <p:cBhvr>
                                        <p:cTn id="15" dur="1000"/>
                                        <p:tgtEl>
                                          <p:spTgt spid="8">
                                            <p:graphicEl>
                                              <a:dgm id="{E674E856-47FB-1543-B1BA-9CDA0EA6ECF1}"/>
                                            </p:graphicEl>
                                          </p:spTgt>
                                        </p:tgtEl>
                                      </p:cBhvr>
                                    </p:animEffect>
                                    <p:anim calcmode="lin" valueType="num">
                                      <p:cBhvr>
                                        <p:cTn id="16" dur="1000" fill="hold"/>
                                        <p:tgtEl>
                                          <p:spTgt spid="8">
                                            <p:graphicEl>
                                              <a:dgm id="{E674E856-47FB-1543-B1BA-9CDA0EA6ECF1}"/>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8">
                                            <p:graphicEl>
                                              <a:dgm id="{E674E856-47FB-1543-B1BA-9CDA0EA6ECF1}"/>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graphicEl>
                                              <a:dgm id="{E674E856-47FB-1543-B1BA-9CDA0EA6ECF1}"/>
                                            </p:graphic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graphicEl>
                                              <a:dgm id="{0AAF527C-8B25-F448-8DAD-068CF092EAB6}"/>
                                            </p:graphicEl>
                                          </p:spTgt>
                                        </p:tgtEl>
                                        <p:attrNameLst>
                                          <p:attrName>style.visibility</p:attrName>
                                        </p:attrNameLst>
                                      </p:cBhvr>
                                      <p:to>
                                        <p:strVal val="visible"/>
                                      </p:to>
                                    </p:set>
                                    <p:animEffect transition="in" filter="fade">
                                      <p:cBhvr>
                                        <p:cTn id="23" dur="1000"/>
                                        <p:tgtEl>
                                          <p:spTgt spid="8">
                                            <p:graphicEl>
                                              <a:dgm id="{0AAF527C-8B25-F448-8DAD-068CF092EAB6}"/>
                                            </p:graphicEl>
                                          </p:spTgt>
                                        </p:tgtEl>
                                      </p:cBhvr>
                                    </p:animEffect>
                                    <p:anim calcmode="lin" valueType="num">
                                      <p:cBhvr>
                                        <p:cTn id="24" dur="1000" fill="hold"/>
                                        <p:tgtEl>
                                          <p:spTgt spid="8">
                                            <p:graphicEl>
                                              <a:dgm id="{0AAF527C-8B25-F448-8DAD-068CF092EAB6}"/>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8">
                                            <p:graphicEl>
                                              <a:dgm id="{0AAF527C-8B25-F448-8DAD-068CF092EAB6}"/>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graphicEl>
                                              <a:dgm id="{0AAF527C-8B25-F448-8DAD-068CF092EAB6}"/>
                                            </p:graphic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graphicEl>
                                              <a:dgm id="{2F1C66B4-18B9-6B4B-9669-752A077F3D82}"/>
                                            </p:graphicEl>
                                          </p:spTgt>
                                        </p:tgtEl>
                                        <p:attrNameLst>
                                          <p:attrName>style.visibility</p:attrName>
                                        </p:attrNameLst>
                                      </p:cBhvr>
                                      <p:to>
                                        <p:strVal val="visible"/>
                                      </p:to>
                                    </p:set>
                                    <p:animEffect transition="in" filter="fade">
                                      <p:cBhvr>
                                        <p:cTn id="31" dur="1000"/>
                                        <p:tgtEl>
                                          <p:spTgt spid="8">
                                            <p:graphicEl>
                                              <a:dgm id="{2F1C66B4-18B9-6B4B-9669-752A077F3D82}"/>
                                            </p:graphicEl>
                                          </p:spTgt>
                                        </p:tgtEl>
                                      </p:cBhvr>
                                    </p:animEffect>
                                    <p:anim calcmode="lin" valueType="num">
                                      <p:cBhvr>
                                        <p:cTn id="32" dur="1000" fill="hold"/>
                                        <p:tgtEl>
                                          <p:spTgt spid="8">
                                            <p:graphicEl>
                                              <a:dgm id="{2F1C66B4-18B9-6B4B-9669-752A077F3D82}"/>
                                            </p:graphicEl>
                                          </p:spTgt>
                                        </p:tgtEl>
                                        <p:attrNameLst>
                                          <p:attrName>ppt_x</p:attrName>
                                        </p:attrNameLst>
                                      </p:cBhvr>
                                      <p:tavLst>
                                        <p:tav tm="0">
                                          <p:val>
                                            <p:strVal val="#ppt_x"/>
                                          </p:val>
                                        </p:tav>
                                        <p:tav tm="100000">
                                          <p:val>
                                            <p:strVal val="#ppt_x"/>
                                          </p:val>
                                        </p:tav>
                                      </p:tavLst>
                                    </p:anim>
                                    <p:anim calcmode="lin" valueType="num">
                                      <p:cBhvr>
                                        <p:cTn id="33" dur="900" decel="100000" fill="hold"/>
                                        <p:tgtEl>
                                          <p:spTgt spid="8">
                                            <p:graphicEl>
                                              <a:dgm id="{2F1C66B4-18B9-6B4B-9669-752A077F3D82}"/>
                                            </p:graphic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graphicEl>
                                              <a:dgm id="{2F1C66B4-18B9-6B4B-9669-752A077F3D82}"/>
                                            </p:graphic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
                                            <p:graphicEl>
                                              <a:dgm id="{6C528935-5F3B-3043-A6B3-922313059AB6}"/>
                                            </p:graphicEl>
                                          </p:spTgt>
                                        </p:tgtEl>
                                        <p:attrNameLst>
                                          <p:attrName>style.visibility</p:attrName>
                                        </p:attrNameLst>
                                      </p:cBhvr>
                                      <p:to>
                                        <p:strVal val="visible"/>
                                      </p:to>
                                    </p:set>
                                    <p:animEffect transition="in" filter="fade">
                                      <p:cBhvr>
                                        <p:cTn id="39" dur="1000"/>
                                        <p:tgtEl>
                                          <p:spTgt spid="8">
                                            <p:graphicEl>
                                              <a:dgm id="{6C528935-5F3B-3043-A6B3-922313059AB6}"/>
                                            </p:graphicEl>
                                          </p:spTgt>
                                        </p:tgtEl>
                                      </p:cBhvr>
                                    </p:animEffect>
                                    <p:anim calcmode="lin" valueType="num">
                                      <p:cBhvr>
                                        <p:cTn id="40" dur="1000" fill="hold"/>
                                        <p:tgtEl>
                                          <p:spTgt spid="8">
                                            <p:graphicEl>
                                              <a:dgm id="{6C528935-5F3B-3043-A6B3-922313059AB6}"/>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8">
                                            <p:graphicEl>
                                              <a:dgm id="{6C528935-5F3B-3043-A6B3-922313059AB6}"/>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graphicEl>
                                              <a:dgm id="{6C528935-5F3B-3043-A6B3-922313059AB6}"/>
                                            </p:graphic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8">
                                            <p:graphicEl>
                                              <a:dgm id="{07B0BA8C-7338-7B41-BE0E-2A91AB8E97C9}"/>
                                            </p:graphicEl>
                                          </p:spTgt>
                                        </p:tgtEl>
                                        <p:attrNameLst>
                                          <p:attrName>style.visibility</p:attrName>
                                        </p:attrNameLst>
                                      </p:cBhvr>
                                      <p:to>
                                        <p:strVal val="visible"/>
                                      </p:to>
                                    </p:set>
                                    <p:animEffect transition="in" filter="fade">
                                      <p:cBhvr>
                                        <p:cTn id="47" dur="1000"/>
                                        <p:tgtEl>
                                          <p:spTgt spid="8">
                                            <p:graphicEl>
                                              <a:dgm id="{07B0BA8C-7338-7B41-BE0E-2A91AB8E97C9}"/>
                                            </p:graphicEl>
                                          </p:spTgt>
                                        </p:tgtEl>
                                      </p:cBhvr>
                                    </p:animEffect>
                                    <p:anim calcmode="lin" valueType="num">
                                      <p:cBhvr>
                                        <p:cTn id="48" dur="1000" fill="hold"/>
                                        <p:tgtEl>
                                          <p:spTgt spid="8">
                                            <p:graphicEl>
                                              <a:dgm id="{07B0BA8C-7338-7B41-BE0E-2A91AB8E97C9}"/>
                                            </p:graphicEl>
                                          </p:spTgt>
                                        </p:tgtEl>
                                        <p:attrNameLst>
                                          <p:attrName>ppt_x</p:attrName>
                                        </p:attrNameLst>
                                      </p:cBhvr>
                                      <p:tavLst>
                                        <p:tav tm="0">
                                          <p:val>
                                            <p:strVal val="#ppt_x"/>
                                          </p:val>
                                        </p:tav>
                                        <p:tav tm="100000">
                                          <p:val>
                                            <p:strVal val="#ppt_x"/>
                                          </p:val>
                                        </p:tav>
                                      </p:tavLst>
                                    </p:anim>
                                    <p:anim calcmode="lin" valueType="num">
                                      <p:cBhvr>
                                        <p:cTn id="49" dur="900" decel="100000" fill="hold"/>
                                        <p:tgtEl>
                                          <p:spTgt spid="8">
                                            <p:graphicEl>
                                              <a:dgm id="{07B0BA8C-7338-7B41-BE0E-2A91AB8E97C9}"/>
                                            </p:graphic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
                                            <p:graphicEl>
                                              <a:dgm id="{07B0BA8C-7338-7B41-BE0E-2A91AB8E97C9}"/>
                                            </p:graphic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8">
                                            <p:graphicEl>
                                              <a:dgm id="{A7AD1449-A09E-7048-BD4D-B22ED86DDB41}"/>
                                            </p:graphicEl>
                                          </p:spTgt>
                                        </p:tgtEl>
                                        <p:attrNameLst>
                                          <p:attrName>style.visibility</p:attrName>
                                        </p:attrNameLst>
                                      </p:cBhvr>
                                      <p:to>
                                        <p:strVal val="visible"/>
                                      </p:to>
                                    </p:set>
                                    <p:animEffect transition="in" filter="fade">
                                      <p:cBhvr>
                                        <p:cTn id="55" dur="1000"/>
                                        <p:tgtEl>
                                          <p:spTgt spid="8">
                                            <p:graphicEl>
                                              <a:dgm id="{A7AD1449-A09E-7048-BD4D-B22ED86DDB41}"/>
                                            </p:graphicEl>
                                          </p:spTgt>
                                        </p:tgtEl>
                                      </p:cBhvr>
                                    </p:animEffect>
                                    <p:anim calcmode="lin" valueType="num">
                                      <p:cBhvr>
                                        <p:cTn id="56" dur="1000" fill="hold"/>
                                        <p:tgtEl>
                                          <p:spTgt spid="8">
                                            <p:graphicEl>
                                              <a:dgm id="{A7AD1449-A09E-7048-BD4D-B22ED86DDB41}"/>
                                            </p:graphicEl>
                                          </p:spTgt>
                                        </p:tgtEl>
                                        <p:attrNameLst>
                                          <p:attrName>ppt_x</p:attrName>
                                        </p:attrNameLst>
                                      </p:cBhvr>
                                      <p:tavLst>
                                        <p:tav tm="0">
                                          <p:val>
                                            <p:strVal val="#ppt_x"/>
                                          </p:val>
                                        </p:tav>
                                        <p:tav tm="100000">
                                          <p:val>
                                            <p:strVal val="#ppt_x"/>
                                          </p:val>
                                        </p:tav>
                                      </p:tavLst>
                                    </p:anim>
                                    <p:anim calcmode="lin" valueType="num">
                                      <p:cBhvr>
                                        <p:cTn id="57" dur="900" decel="100000" fill="hold"/>
                                        <p:tgtEl>
                                          <p:spTgt spid="8">
                                            <p:graphicEl>
                                              <a:dgm id="{A7AD1449-A09E-7048-BD4D-B22ED86DDB41}"/>
                                            </p:graphic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8">
                                            <p:graphicEl>
                                              <a:dgm id="{A7AD1449-A09E-7048-BD4D-B22ED86DDB41}"/>
                                            </p:graphic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8">
                                            <p:graphicEl>
                                              <a:dgm id="{F7458B5E-5AB7-AC46-9E29-ED92561EB9FE}"/>
                                            </p:graphicEl>
                                          </p:spTgt>
                                        </p:tgtEl>
                                        <p:attrNameLst>
                                          <p:attrName>style.visibility</p:attrName>
                                        </p:attrNameLst>
                                      </p:cBhvr>
                                      <p:to>
                                        <p:strVal val="visible"/>
                                      </p:to>
                                    </p:set>
                                    <p:animEffect transition="in" filter="fade">
                                      <p:cBhvr>
                                        <p:cTn id="63" dur="1000"/>
                                        <p:tgtEl>
                                          <p:spTgt spid="8">
                                            <p:graphicEl>
                                              <a:dgm id="{F7458B5E-5AB7-AC46-9E29-ED92561EB9FE}"/>
                                            </p:graphicEl>
                                          </p:spTgt>
                                        </p:tgtEl>
                                      </p:cBhvr>
                                    </p:animEffect>
                                    <p:anim calcmode="lin" valueType="num">
                                      <p:cBhvr>
                                        <p:cTn id="64" dur="1000" fill="hold"/>
                                        <p:tgtEl>
                                          <p:spTgt spid="8">
                                            <p:graphicEl>
                                              <a:dgm id="{F7458B5E-5AB7-AC46-9E29-ED92561EB9FE}"/>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8">
                                            <p:graphicEl>
                                              <a:dgm id="{F7458B5E-5AB7-AC46-9E29-ED92561EB9FE}"/>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
                                            <p:graphicEl>
                                              <a:dgm id="{F7458B5E-5AB7-AC46-9E29-ED92561EB9FE}"/>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sz="3200" dirty="0" smtClean="0"/>
              <a:t>Enforcement of Election Law in and around polling station</a:t>
            </a:r>
            <a:endParaRPr lang="en-US" sz="3200" dirty="0" smtClean="0">
              <a:latin typeface="Cambria" pitchFamily="18" charset="0"/>
            </a:endParaRP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71BA8C9-4F8F-3943-91DD-3D2004E36E76}"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A0F408F1-6CDB-4321-8215-5A4C5A828D9C}" type="slidenum">
              <a:rPr lang="en-US"/>
              <a:pPr>
                <a:defRPr/>
              </a:pPr>
              <a:t>13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graphicEl>
                                              <a:dgm id="{74CA25B5-3528-774D-8F0C-D063231097FC}"/>
                                            </p:graphicEl>
                                          </p:spTgt>
                                        </p:tgtEl>
                                        <p:attrNameLst>
                                          <p:attrName>style.visibility</p:attrName>
                                        </p:attrNameLst>
                                      </p:cBhvr>
                                      <p:to>
                                        <p:strVal val="visible"/>
                                      </p:to>
                                    </p:set>
                                    <p:anim calcmode="lin" valueType="num">
                                      <p:cBhvr>
                                        <p:cTn id="7" dur="500" fill="hold"/>
                                        <p:tgtEl>
                                          <p:spTgt spid="8">
                                            <p:graphicEl>
                                              <a:dgm id="{74CA25B5-3528-774D-8F0C-D063231097FC}"/>
                                            </p:graphicEl>
                                          </p:spTgt>
                                        </p:tgtEl>
                                        <p:attrNameLst>
                                          <p:attrName>ppt_w</p:attrName>
                                        </p:attrNameLst>
                                      </p:cBhvr>
                                      <p:tavLst>
                                        <p:tav tm="0">
                                          <p:val>
                                            <p:fltVal val="0"/>
                                          </p:val>
                                        </p:tav>
                                        <p:tav tm="100000">
                                          <p:val>
                                            <p:strVal val="#ppt_w"/>
                                          </p:val>
                                        </p:tav>
                                      </p:tavLst>
                                    </p:anim>
                                    <p:anim calcmode="lin" valueType="num">
                                      <p:cBhvr>
                                        <p:cTn id="8" dur="500" fill="hold"/>
                                        <p:tgtEl>
                                          <p:spTgt spid="8">
                                            <p:graphicEl>
                                              <a:dgm id="{74CA25B5-3528-774D-8F0C-D063231097FC}"/>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graphicEl>
                                              <a:dgm id="{83EB3FB5-6198-F648-914D-7CA0698E2AF7}"/>
                                            </p:graphicEl>
                                          </p:spTgt>
                                        </p:tgtEl>
                                        <p:attrNameLst>
                                          <p:attrName>style.visibility</p:attrName>
                                        </p:attrNameLst>
                                      </p:cBhvr>
                                      <p:to>
                                        <p:strVal val="visible"/>
                                      </p:to>
                                    </p:set>
                                    <p:anim calcmode="lin" valueType="num">
                                      <p:cBhvr>
                                        <p:cTn id="13" dur="500" fill="hold"/>
                                        <p:tgtEl>
                                          <p:spTgt spid="8">
                                            <p:graphicEl>
                                              <a:dgm id="{83EB3FB5-6198-F648-914D-7CA0698E2AF7}"/>
                                            </p:graphicEl>
                                          </p:spTgt>
                                        </p:tgtEl>
                                        <p:attrNameLst>
                                          <p:attrName>ppt_w</p:attrName>
                                        </p:attrNameLst>
                                      </p:cBhvr>
                                      <p:tavLst>
                                        <p:tav tm="0">
                                          <p:val>
                                            <p:fltVal val="0"/>
                                          </p:val>
                                        </p:tav>
                                        <p:tav tm="100000">
                                          <p:val>
                                            <p:strVal val="#ppt_w"/>
                                          </p:val>
                                        </p:tav>
                                      </p:tavLst>
                                    </p:anim>
                                    <p:anim calcmode="lin" valueType="num">
                                      <p:cBhvr>
                                        <p:cTn id="14" dur="500" fill="hold"/>
                                        <p:tgtEl>
                                          <p:spTgt spid="8">
                                            <p:graphicEl>
                                              <a:dgm id="{83EB3FB5-6198-F648-914D-7CA0698E2AF7}"/>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8">
                                            <p:graphicEl>
                                              <a:dgm id="{9F664384-AB12-5A45-A93E-DBE31775C90F}"/>
                                            </p:graphicEl>
                                          </p:spTgt>
                                        </p:tgtEl>
                                        <p:attrNameLst>
                                          <p:attrName>style.visibility</p:attrName>
                                        </p:attrNameLst>
                                      </p:cBhvr>
                                      <p:to>
                                        <p:strVal val="visible"/>
                                      </p:to>
                                    </p:set>
                                    <p:anim calcmode="lin" valueType="num">
                                      <p:cBhvr>
                                        <p:cTn id="17" dur="500" fill="hold"/>
                                        <p:tgtEl>
                                          <p:spTgt spid="8">
                                            <p:graphicEl>
                                              <a:dgm id="{9F664384-AB12-5A45-A93E-DBE31775C90F}"/>
                                            </p:graphicEl>
                                          </p:spTgt>
                                        </p:tgtEl>
                                        <p:attrNameLst>
                                          <p:attrName>ppt_w</p:attrName>
                                        </p:attrNameLst>
                                      </p:cBhvr>
                                      <p:tavLst>
                                        <p:tav tm="0">
                                          <p:val>
                                            <p:fltVal val="0"/>
                                          </p:val>
                                        </p:tav>
                                        <p:tav tm="100000">
                                          <p:val>
                                            <p:strVal val="#ppt_w"/>
                                          </p:val>
                                        </p:tav>
                                      </p:tavLst>
                                    </p:anim>
                                    <p:anim calcmode="lin" valueType="num">
                                      <p:cBhvr>
                                        <p:cTn id="18" dur="500" fill="hold"/>
                                        <p:tgtEl>
                                          <p:spTgt spid="8">
                                            <p:graphicEl>
                                              <a:dgm id="{9F664384-AB12-5A45-A93E-DBE31775C90F}"/>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8">
                                            <p:graphicEl>
                                              <a:dgm id="{11E909FC-B4FC-2345-86A6-664B7F79FD5D}"/>
                                            </p:graphicEl>
                                          </p:spTgt>
                                        </p:tgtEl>
                                        <p:attrNameLst>
                                          <p:attrName>style.visibility</p:attrName>
                                        </p:attrNameLst>
                                      </p:cBhvr>
                                      <p:to>
                                        <p:strVal val="visible"/>
                                      </p:to>
                                    </p:set>
                                    <p:anim calcmode="lin" valueType="num">
                                      <p:cBhvr>
                                        <p:cTn id="23" dur="500" fill="hold"/>
                                        <p:tgtEl>
                                          <p:spTgt spid="8">
                                            <p:graphicEl>
                                              <a:dgm id="{11E909FC-B4FC-2345-86A6-664B7F79FD5D}"/>
                                            </p:graphicEl>
                                          </p:spTgt>
                                        </p:tgtEl>
                                        <p:attrNameLst>
                                          <p:attrName>ppt_w</p:attrName>
                                        </p:attrNameLst>
                                      </p:cBhvr>
                                      <p:tavLst>
                                        <p:tav tm="0">
                                          <p:val>
                                            <p:fltVal val="0"/>
                                          </p:val>
                                        </p:tav>
                                        <p:tav tm="100000">
                                          <p:val>
                                            <p:strVal val="#ppt_w"/>
                                          </p:val>
                                        </p:tav>
                                      </p:tavLst>
                                    </p:anim>
                                    <p:anim calcmode="lin" valueType="num">
                                      <p:cBhvr>
                                        <p:cTn id="24" dur="500" fill="hold"/>
                                        <p:tgtEl>
                                          <p:spTgt spid="8">
                                            <p:graphicEl>
                                              <a:dgm id="{11E909FC-B4FC-2345-86A6-664B7F79FD5D}"/>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8">
                                            <p:graphicEl>
                                              <a:dgm id="{299F4A83-6CF9-BE4D-B590-4352F29E88E1}"/>
                                            </p:graphicEl>
                                          </p:spTgt>
                                        </p:tgtEl>
                                        <p:attrNameLst>
                                          <p:attrName>style.visibility</p:attrName>
                                        </p:attrNameLst>
                                      </p:cBhvr>
                                      <p:to>
                                        <p:strVal val="visible"/>
                                      </p:to>
                                    </p:set>
                                    <p:anim calcmode="lin" valueType="num">
                                      <p:cBhvr>
                                        <p:cTn id="27" dur="500" fill="hold"/>
                                        <p:tgtEl>
                                          <p:spTgt spid="8">
                                            <p:graphicEl>
                                              <a:dgm id="{299F4A83-6CF9-BE4D-B590-4352F29E88E1}"/>
                                            </p:graphicEl>
                                          </p:spTgt>
                                        </p:tgtEl>
                                        <p:attrNameLst>
                                          <p:attrName>ppt_w</p:attrName>
                                        </p:attrNameLst>
                                      </p:cBhvr>
                                      <p:tavLst>
                                        <p:tav tm="0">
                                          <p:val>
                                            <p:fltVal val="0"/>
                                          </p:val>
                                        </p:tav>
                                        <p:tav tm="100000">
                                          <p:val>
                                            <p:strVal val="#ppt_w"/>
                                          </p:val>
                                        </p:tav>
                                      </p:tavLst>
                                    </p:anim>
                                    <p:anim calcmode="lin" valueType="num">
                                      <p:cBhvr>
                                        <p:cTn id="28" dur="500" fill="hold"/>
                                        <p:tgtEl>
                                          <p:spTgt spid="8">
                                            <p:graphicEl>
                                              <a:dgm id="{299F4A83-6CF9-BE4D-B590-4352F29E88E1}"/>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99412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dirty="0" smtClean="0"/>
              <a:t>Enforcement of Election Law in and around polling station</a:t>
            </a:r>
            <a:endParaRPr lang="en-US" sz="3200" dirty="0" smtClean="0">
              <a:latin typeface="Cambria" pitchFamily="18" charset="0"/>
            </a:endParaRP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2EE09CBD-F0E1-8140-B416-59874849CB4A}"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B3BE6993-893F-44E9-B8C5-93651166E080}" type="slidenum">
              <a:rPr lang="en-US"/>
              <a:pPr>
                <a:defRPr/>
              </a:pPr>
              <a:t>14</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graphicEl>
                                              <a:dgm id="{42BE1DC7-06D6-C747-A8F5-84B4AFFD26EA}"/>
                                            </p:graphicEl>
                                          </p:spTgt>
                                        </p:tgtEl>
                                        <p:attrNameLst>
                                          <p:attrName>style.visibility</p:attrName>
                                        </p:attrNameLst>
                                      </p:cBhvr>
                                      <p:to>
                                        <p:strVal val="visible"/>
                                      </p:to>
                                    </p:set>
                                    <p:anim calcmode="lin" valueType="num">
                                      <p:cBhvr>
                                        <p:cTn id="7" dur="500" fill="hold"/>
                                        <p:tgtEl>
                                          <p:spTgt spid="8">
                                            <p:graphicEl>
                                              <a:dgm id="{42BE1DC7-06D6-C747-A8F5-84B4AFFD26EA}"/>
                                            </p:graphicEl>
                                          </p:spTgt>
                                        </p:tgtEl>
                                        <p:attrNameLst>
                                          <p:attrName>ppt_w</p:attrName>
                                        </p:attrNameLst>
                                      </p:cBhvr>
                                      <p:tavLst>
                                        <p:tav tm="0">
                                          <p:val>
                                            <p:fltVal val="0"/>
                                          </p:val>
                                        </p:tav>
                                        <p:tav tm="100000">
                                          <p:val>
                                            <p:strVal val="#ppt_w"/>
                                          </p:val>
                                        </p:tav>
                                      </p:tavLst>
                                    </p:anim>
                                    <p:anim calcmode="lin" valueType="num">
                                      <p:cBhvr>
                                        <p:cTn id="8" dur="500" fill="hold"/>
                                        <p:tgtEl>
                                          <p:spTgt spid="8">
                                            <p:graphicEl>
                                              <a:dgm id="{42BE1DC7-06D6-C747-A8F5-84B4AFFD26EA}"/>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graphicEl>
                                              <a:dgm id="{FE0F880A-0D51-624D-96D4-7ABC8E36703C}"/>
                                            </p:graphicEl>
                                          </p:spTgt>
                                        </p:tgtEl>
                                        <p:attrNameLst>
                                          <p:attrName>style.visibility</p:attrName>
                                        </p:attrNameLst>
                                      </p:cBhvr>
                                      <p:to>
                                        <p:strVal val="visible"/>
                                      </p:to>
                                    </p:set>
                                    <p:anim calcmode="lin" valueType="num">
                                      <p:cBhvr>
                                        <p:cTn id="13" dur="500" fill="hold"/>
                                        <p:tgtEl>
                                          <p:spTgt spid="8">
                                            <p:graphicEl>
                                              <a:dgm id="{FE0F880A-0D51-624D-96D4-7ABC8E36703C}"/>
                                            </p:graphicEl>
                                          </p:spTgt>
                                        </p:tgtEl>
                                        <p:attrNameLst>
                                          <p:attrName>ppt_w</p:attrName>
                                        </p:attrNameLst>
                                      </p:cBhvr>
                                      <p:tavLst>
                                        <p:tav tm="0">
                                          <p:val>
                                            <p:fltVal val="0"/>
                                          </p:val>
                                        </p:tav>
                                        <p:tav tm="100000">
                                          <p:val>
                                            <p:strVal val="#ppt_w"/>
                                          </p:val>
                                        </p:tav>
                                      </p:tavLst>
                                    </p:anim>
                                    <p:anim calcmode="lin" valueType="num">
                                      <p:cBhvr>
                                        <p:cTn id="14" dur="500" fill="hold"/>
                                        <p:tgtEl>
                                          <p:spTgt spid="8">
                                            <p:graphicEl>
                                              <a:dgm id="{FE0F880A-0D51-624D-96D4-7ABC8E36703C}"/>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8">
                                            <p:graphicEl>
                                              <a:dgm id="{0984AB1C-4890-9D46-B56F-25A39C59F3BB}"/>
                                            </p:graphicEl>
                                          </p:spTgt>
                                        </p:tgtEl>
                                        <p:attrNameLst>
                                          <p:attrName>style.visibility</p:attrName>
                                        </p:attrNameLst>
                                      </p:cBhvr>
                                      <p:to>
                                        <p:strVal val="visible"/>
                                      </p:to>
                                    </p:set>
                                    <p:anim calcmode="lin" valueType="num">
                                      <p:cBhvr>
                                        <p:cTn id="17" dur="500" fill="hold"/>
                                        <p:tgtEl>
                                          <p:spTgt spid="8">
                                            <p:graphicEl>
                                              <a:dgm id="{0984AB1C-4890-9D46-B56F-25A39C59F3BB}"/>
                                            </p:graphicEl>
                                          </p:spTgt>
                                        </p:tgtEl>
                                        <p:attrNameLst>
                                          <p:attrName>ppt_w</p:attrName>
                                        </p:attrNameLst>
                                      </p:cBhvr>
                                      <p:tavLst>
                                        <p:tav tm="0">
                                          <p:val>
                                            <p:fltVal val="0"/>
                                          </p:val>
                                        </p:tav>
                                        <p:tav tm="100000">
                                          <p:val>
                                            <p:strVal val="#ppt_w"/>
                                          </p:val>
                                        </p:tav>
                                      </p:tavLst>
                                    </p:anim>
                                    <p:anim calcmode="lin" valueType="num">
                                      <p:cBhvr>
                                        <p:cTn id="18" dur="500" fill="hold"/>
                                        <p:tgtEl>
                                          <p:spTgt spid="8">
                                            <p:graphicEl>
                                              <a:dgm id="{0984AB1C-4890-9D46-B56F-25A39C59F3BB}"/>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8">
                                            <p:graphicEl>
                                              <a:dgm id="{B2EA28E1-80ED-0648-82FA-BA55E45404F3}"/>
                                            </p:graphicEl>
                                          </p:spTgt>
                                        </p:tgtEl>
                                        <p:attrNameLst>
                                          <p:attrName>style.visibility</p:attrName>
                                        </p:attrNameLst>
                                      </p:cBhvr>
                                      <p:to>
                                        <p:strVal val="visible"/>
                                      </p:to>
                                    </p:set>
                                    <p:anim calcmode="lin" valueType="num">
                                      <p:cBhvr>
                                        <p:cTn id="23" dur="500" fill="hold"/>
                                        <p:tgtEl>
                                          <p:spTgt spid="8">
                                            <p:graphicEl>
                                              <a:dgm id="{B2EA28E1-80ED-0648-82FA-BA55E45404F3}"/>
                                            </p:graphicEl>
                                          </p:spTgt>
                                        </p:tgtEl>
                                        <p:attrNameLst>
                                          <p:attrName>ppt_w</p:attrName>
                                        </p:attrNameLst>
                                      </p:cBhvr>
                                      <p:tavLst>
                                        <p:tav tm="0">
                                          <p:val>
                                            <p:fltVal val="0"/>
                                          </p:val>
                                        </p:tav>
                                        <p:tav tm="100000">
                                          <p:val>
                                            <p:strVal val="#ppt_w"/>
                                          </p:val>
                                        </p:tav>
                                      </p:tavLst>
                                    </p:anim>
                                    <p:anim calcmode="lin" valueType="num">
                                      <p:cBhvr>
                                        <p:cTn id="24" dur="500" fill="hold"/>
                                        <p:tgtEl>
                                          <p:spTgt spid="8">
                                            <p:graphicEl>
                                              <a:dgm id="{B2EA28E1-80ED-0648-82FA-BA55E45404F3}"/>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8">
                                            <p:graphicEl>
                                              <a:dgm id="{0923F49E-7873-7347-9EA3-21428C9BF9EB}"/>
                                            </p:graphicEl>
                                          </p:spTgt>
                                        </p:tgtEl>
                                        <p:attrNameLst>
                                          <p:attrName>style.visibility</p:attrName>
                                        </p:attrNameLst>
                                      </p:cBhvr>
                                      <p:to>
                                        <p:strVal val="visible"/>
                                      </p:to>
                                    </p:set>
                                    <p:anim calcmode="lin" valueType="num">
                                      <p:cBhvr>
                                        <p:cTn id="27" dur="500" fill="hold"/>
                                        <p:tgtEl>
                                          <p:spTgt spid="8">
                                            <p:graphicEl>
                                              <a:dgm id="{0923F49E-7873-7347-9EA3-21428C9BF9EB}"/>
                                            </p:graphicEl>
                                          </p:spTgt>
                                        </p:tgtEl>
                                        <p:attrNameLst>
                                          <p:attrName>ppt_w</p:attrName>
                                        </p:attrNameLst>
                                      </p:cBhvr>
                                      <p:tavLst>
                                        <p:tav tm="0">
                                          <p:val>
                                            <p:fltVal val="0"/>
                                          </p:val>
                                        </p:tav>
                                        <p:tav tm="100000">
                                          <p:val>
                                            <p:strVal val="#ppt_w"/>
                                          </p:val>
                                        </p:tav>
                                      </p:tavLst>
                                    </p:anim>
                                    <p:anim calcmode="lin" valueType="num">
                                      <p:cBhvr>
                                        <p:cTn id="28" dur="500" fill="hold"/>
                                        <p:tgtEl>
                                          <p:spTgt spid="8">
                                            <p:graphicEl>
                                              <a:dgm id="{0923F49E-7873-7347-9EA3-21428C9BF9EB}"/>
                                            </p:graphic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8">
                                            <p:graphicEl>
                                              <a:dgm id="{92FFA399-03C5-2342-AE31-BF86E1565028}"/>
                                            </p:graphicEl>
                                          </p:spTgt>
                                        </p:tgtEl>
                                        <p:attrNameLst>
                                          <p:attrName>style.visibility</p:attrName>
                                        </p:attrNameLst>
                                      </p:cBhvr>
                                      <p:to>
                                        <p:strVal val="visible"/>
                                      </p:to>
                                    </p:set>
                                    <p:anim calcmode="lin" valueType="num">
                                      <p:cBhvr>
                                        <p:cTn id="33" dur="500" fill="hold"/>
                                        <p:tgtEl>
                                          <p:spTgt spid="8">
                                            <p:graphicEl>
                                              <a:dgm id="{92FFA399-03C5-2342-AE31-BF86E1565028}"/>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92FFA399-03C5-2342-AE31-BF86E1565028}"/>
                                            </p:graphic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8">
                                            <p:graphicEl>
                                              <a:dgm id="{A609E120-69FF-BF48-8313-096168980EA1}"/>
                                            </p:graphicEl>
                                          </p:spTgt>
                                        </p:tgtEl>
                                        <p:attrNameLst>
                                          <p:attrName>style.visibility</p:attrName>
                                        </p:attrNameLst>
                                      </p:cBhvr>
                                      <p:to>
                                        <p:strVal val="visible"/>
                                      </p:to>
                                    </p:set>
                                    <p:anim calcmode="lin" valueType="num">
                                      <p:cBhvr>
                                        <p:cTn id="37" dur="500" fill="hold"/>
                                        <p:tgtEl>
                                          <p:spTgt spid="8">
                                            <p:graphicEl>
                                              <a:dgm id="{A609E120-69FF-BF48-8313-096168980EA1}"/>
                                            </p:graphicEl>
                                          </p:spTgt>
                                        </p:tgtEl>
                                        <p:attrNameLst>
                                          <p:attrName>ppt_w</p:attrName>
                                        </p:attrNameLst>
                                      </p:cBhvr>
                                      <p:tavLst>
                                        <p:tav tm="0">
                                          <p:val>
                                            <p:fltVal val="0"/>
                                          </p:val>
                                        </p:tav>
                                        <p:tav tm="100000">
                                          <p:val>
                                            <p:strVal val="#ppt_w"/>
                                          </p:val>
                                        </p:tav>
                                      </p:tavLst>
                                    </p:anim>
                                    <p:anim calcmode="lin" valueType="num">
                                      <p:cBhvr>
                                        <p:cTn id="38" dur="500" fill="hold"/>
                                        <p:tgtEl>
                                          <p:spTgt spid="8">
                                            <p:graphicEl>
                                              <a:dgm id="{A609E120-69FF-BF48-8313-096168980EA1}"/>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sz="3200" dirty="0" smtClean="0"/>
              <a:t>Enforcement of Election Law in and around polling station</a:t>
            </a:r>
            <a:endParaRPr lang="en-US" sz="3200" dirty="0" smtClean="0">
              <a:latin typeface="Cambria" pitchFamily="18" charset="0"/>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02C438F1-A39D-E045-8B2B-166754C1A615}"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E3B2E829-D4FE-4C93-ABBE-4521A2390F1B}" type="slidenum">
              <a:rPr lang="en-US"/>
              <a:pPr>
                <a:defRPr/>
              </a:pPr>
              <a:t>15</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graphicEl>
                                              <a:dgm id="{E55284BF-EC18-C24C-B608-892673027857}"/>
                                            </p:graphicEl>
                                          </p:spTgt>
                                        </p:tgtEl>
                                        <p:attrNameLst>
                                          <p:attrName>style.visibility</p:attrName>
                                        </p:attrNameLst>
                                      </p:cBhvr>
                                      <p:to>
                                        <p:strVal val="visible"/>
                                      </p:to>
                                    </p:set>
                                    <p:anim calcmode="lin" valueType="num">
                                      <p:cBhvr>
                                        <p:cTn id="7" dur="500" fill="hold"/>
                                        <p:tgtEl>
                                          <p:spTgt spid="7">
                                            <p:graphicEl>
                                              <a:dgm id="{E55284BF-EC18-C24C-B608-892673027857}"/>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E55284BF-EC18-C24C-B608-892673027857}"/>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graphicEl>
                                              <a:dgm id="{E07C575D-1720-3246-88F5-7D8EE1224603}"/>
                                            </p:graphicEl>
                                          </p:spTgt>
                                        </p:tgtEl>
                                        <p:attrNameLst>
                                          <p:attrName>style.visibility</p:attrName>
                                        </p:attrNameLst>
                                      </p:cBhvr>
                                      <p:to>
                                        <p:strVal val="visible"/>
                                      </p:to>
                                    </p:set>
                                    <p:anim calcmode="lin" valueType="num">
                                      <p:cBhvr>
                                        <p:cTn id="13" dur="500" fill="hold"/>
                                        <p:tgtEl>
                                          <p:spTgt spid="7">
                                            <p:graphicEl>
                                              <a:dgm id="{E07C575D-1720-3246-88F5-7D8EE1224603}"/>
                                            </p:graphicEl>
                                          </p:spTgt>
                                        </p:tgtEl>
                                        <p:attrNameLst>
                                          <p:attrName>ppt_w</p:attrName>
                                        </p:attrNameLst>
                                      </p:cBhvr>
                                      <p:tavLst>
                                        <p:tav tm="0">
                                          <p:val>
                                            <p:fltVal val="0"/>
                                          </p:val>
                                        </p:tav>
                                        <p:tav tm="100000">
                                          <p:val>
                                            <p:strVal val="#ppt_w"/>
                                          </p:val>
                                        </p:tav>
                                      </p:tavLst>
                                    </p:anim>
                                    <p:anim calcmode="lin" valueType="num">
                                      <p:cBhvr>
                                        <p:cTn id="14" dur="500" fill="hold"/>
                                        <p:tgtEl>
                                          <p:spTgt spid="7">
                                            <p:graphicEl>
                                              <a:dgm id="{E07C575D-1720-3246-88F5-7D8EE1224603}"/>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7">
                                            <p:graphicEl>
                                              <a:dgm id="{F8E00395-91CA-F048-AB25-DEE13C708EA0}"/>
                                            </p:graphicEl>
                                          </p:spTgt>
                                        </p:tgtEl>
                                        <p:attrNameLst>
                                          <p:attrName>style.visibility</p:attrName>
                                        </p:attrNameLst>
                                      </p:cBhvr>
                                      <p:to>
                                        <p:strVal val="visible"/>
                                      </p:to>
                                    </p:set>
                                    <p:anim calcmode="lin" valueType="num">
                                      <p:cBhvr>
                                        <p:cTn id="17" dur="500" fill="hold"/>
                                        <p:tgtEl>
                                          <p:spTgt spid="7">
                                            <p:graphicEl>
                                              <a:dgm id="{F8E00395-91CA-F048-AB25-DEE13C708EA0}"/>
                                            </p:graphicEl>
                                          </p:spTgt>
                                        </p:tgtEl>
                                        <p:attrNameLst>
                                          <p:attrName>ppt_w</p:attrName>
                                        </p:attrNameLst>
                                      </p:cBhvr>
                                      <p:tavLst>
                                        <p:tav tm="0">
                                          <p:val>
                                            <p:fltVal val="0"/>
                                          </p:val>
                                        </p:tav>
                                        <p:tav tm="100000">
                                          <p:val>
                                            <p:strVal val="#ppt_w"/>
                                          </p:val>
                                        </p:tav>
                                      </p:tavLst>
                                    </p:anim>
                                    <p:anim calcmode="lin" valueType="num">
                                      <p:cBhvr>
                                        <p:cTn id="18" dur="500" fill="hold"/>
                                        <p:tgtEl>
                                          <p:spTgt spid="7">
                                            <p:graphicEl>
                                              <a:dgm id="{F8E00395-91CA-F048-AB25-DEE13C708EA0}"/>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graphicEl>
                                              <a:dgm id="{83D4C68B-79F1-8646-B6F2-1F3BD492AF75}"/>
                                            </p:graphicEl>
                                          </p:spTgt>
                                        </p:tgtEl>
                                        <p:attrNameLst>
                                          <p:attrName>style.visibility</p:attrName>
                                        </p:attrNameLst>
                                      </p:cBhvr>
                                      <p:to>
                                        <p:strVal val="visible"/>
                                      </p:to>
                                    </p:set>
                                    <p:anim calcmode="lin" valueType="num">
                                      <p:cBhvr>
                                        <p:cTn id="23" dur="500" fill="hold"/>
                                        <p:tgtEl>
                                          <p:spTgt spid="7">
                                            <p:graphicEl>
                                              <a:dgm id="{83D4C68B-79F1-8646-B6F2-1F3BD492AF75}"/>
                                            </p:graphicEl>
                                          </p:spTgt>
                                        </p:tgtEl>
                                        <p:attrNameLst>
                                          <p:attrName>ppt_w</p:attrName>
                                        </p:attrNameLst>
                                      </p:cBhvr>
                                      <p:tavLst>
                                        <p:tav tm="0">
                                          <p:val>
                                            <p:fltVal val="0"/>
                                          </p:val>
                                        </p:tav>
                                        <p:tav tm="100000">
                                          <p:val>
                                            <p:strVal val="#ppt_w"/>
                                          </p:val>
                                        </p:tav>
                                      </p:tavLst>
                                    </p:anim>
                                    <p:anim calcmode="lin" valueType="num">
                                      <p:cBhvr>
                                        <p:cTn id="24" dur="500" fill="hold"/>
                                        <p:tgtEl>
                                          <p:spTgt spid="7">
                                            <p:graphicEl>
                                              <a:dgm id="{83D4C68B-79F1-8646-B6F2-1F3BD492AF75}"/>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graphicEl>
                                              <a:dgm id="{37335FAD-4695-5D45-92EC-B77200FB8BD5}"/>
                                            </p:graphicEl>
                                          </p:spTgt>
                                        </p:tgtEl>
                                        <p:attrNameLst>
                                          <p:attrName>style.visibility</p:attrName>
                                        </p:attrNameLst>
                                      </p:cBhvr>
                                      <p:to>
                                        <p:strVal val="visible"/>
                                      </p:to>
                                    </p:set>
                                    <p:anim calcmode="lin" valueType="num">
                                      <p:cBhvr>
                                        <p:cTn id="27" dur="500" fill="hold"/>
                                        <p:tgtEl>
                                          <p:spTgt spid="7">
                                            <p:graphicEl>
                                              <a:dgm id="{37335FAD-4695-5D45-92EC-B77200FB8BD5}"/>
                                            </p:graphicEl>
                                          </p:spTgt>
                                        </p:tgtEl>
                                        <p:attrNameLst>
                                          <p:attrName>ppt_w</p:attrName>
                                        </p:attrNameLst>
                                      </p:cBhvr>
                                      <p:tavLst>
                                        <p:tav tm="0">
                                          <p:val>
                                            <p:fltVal val="0"/>
                                          </p:val>
                                        </p:tav>
                                        <p:tav tm="100000">
                                          <p:val>
                                            <p:strVal val="#ppt_w"/>
                                          </p:val>
                                        </p:tav>
                                      </p:tavLst>
                                    </p:anim>
                                    <p:anim calcmode="lin" valueType="num">
                                      <p:cBhvr>
                                        <p:cTn id="28" dur="500" fill="hold"/>
                                        <p:tgtEl>
                                          <p:spTgt spid="7">
                                            <p:graphicEl>
                                              <a:dgm id="{37335FAD-4695-5D45-92EC-B77200FB8BD5}"/>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467544" y="404664"/>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3B92BD6F-4DB3-3847-9451-FDFE531C1815}"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855A7E71-7A3E-4BD0-BCF9-A13916C0E453}" type="slidenum">
              <a:rPr lang="en-US"/>
              <a:pPr>
                <a:defRPr/>
              </a:pPr>
              <a:t>16</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graphicEl>
                                              <a:dgm id="{B2D0F14F-1DCD-0448-8511-24F0EE7FA1F5}"/>
                                            </p:graphicEl>
                                          </p:spTgt>
                                        </p:tgtEl>
                                        <p:attrNameLst>
                                          <p:attrName>style.visibility</p:attrName>
                                        </p:attrNameLst>
                                      </p:cBhvr>
                                      <p:to>
                                        <p:strVal val="visible"/>
                                      </p:to>
                                    </p:set>
                                    <p:anim calcmode="lin" valueType="num">
                                      <p:cBhvr>
                                        <p:cTn id="7" dur="500" fill="hold"/>
                                        <p:tgtEl>
                                          <p:spTgt spid="9">
                                            <p:graphicEl>
                                              <a:dgm id="{B2D0F14F-1DCD-0448-8511-24F0EE7FA1F5}"/>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dgm id="{B2D0F14F-1DCD-0448-8511-24F0EE7FA1F5}"/>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graphicEl>
                                              <a:dgm id="{5BFC585B-1A16-7043-9A10-A355C9490C2E}"/>
                                            </p:graphicEl>
                                          </p:spTgt>
                                        </p:tgtEl>
                                        <p:attrNameLst>
                                          <p:attrName>style.visibility</p:attrName>
                                        </p:attrNameLst>
                                      </p:cBhvr>
                                      <p:to>
                                        <p:strVal val="visible"/>
                                      </p:to>
                                    </p:set>
                                    <p:anim calcmode="lin" valueType="num">
                                      <p:cBhvr>
                                        <p:cTn id="13" dur="500" fill="hold"/>
                                        <p:tgtEl>
                                          <p:spTgt spid="9">
                                            <p:graphicEl>
                                              <a:dgm id="{5BFC585B-1A16-7043-9A10-A355C9490C2E}"/>
                                            </p:graphicEl>
                                          </p:spTgt>
                                        </p:tgtEl>
                                        <p:attrNameLst>
                                          <p:attrName>ppt_w</p:attrName>
                                        </p:attrNameLst>
                                      </p:cBhvr>
                                      <p:tavLst>
                                        <p:tav tm="0">
                                          <p:val>
                                            <p:fltVal val="0"/>
                                          </p:val>
                                        </p:tav>
                                        <p:tav tm="100000">
                                          <p:val>
                                            <p:strVal val="#ppt_w"/>
                                          </p:val>
                                        </p:tav>
                                      </p:tavLst>
                                    </p:anim>
                                    <p:anim calcmode="lin" valueType="num">
                                      <p:cBhvr>
                                        <p:cTn id="14" dur="500" fill="hold"/>
                                        <p:tgtEl>
                                          <p:spTgt spid="9">
                                            <p:graphicEl>
                                              <a:dgm id="{5BFC585B-1A16-7043-9A10-A355C9490C2E}"/>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457200" y="764704"/>
          <a:ext cx="8229600" cy="53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491F06BB-E604-4948-AFEC-4462E470D36B}"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C9FEE067-BB68-4D2B-96AC-966892C58F1B}" type="slidenum">
              <a:rPr lang="en-US"/>
              <a:pPr>
                <a:defRPr/>
              </a:pPr>
              <a:t>17</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graphicEl>
                                              <a:dgm id="{AEAFF140-6D0E-F944-9956-9CD08E3A9196}"/>
                                            </p:graphicEl>
                                          </p:spTgt>
                                        </p:tgtEl>
                                        <p:attrNameLst>
                                          <p:attrName>style.visibility</p:attrName>
                                        </p:attrNameLst>
                                      </p:cBhvr>
                                      <p:to>
                                        <p:strVal val="visible"/>
                                      </p:to>
                                    </p:set>
                                    <p:anim calcmode="lin" valueType="num">
                                      <p:cBhvr>
                                        <p:cTn id="7" dur="500" fill="hold"/>
                                        <p:tgtEl>
                                          <p:spTgt spid="9">
                                            <p:graphicEl>
                                              <a:dgm id="{AEAFF140-6D0E-F944-9956-9CD08E3A9196}"/>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dgm id="{AEAFF140-6D0E-F944-9956-9CD08E3A9196}"/>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graphicEl>
                                              <a:dgm id="{CA1B291D-73CD-584C-BB7D-889479C18ECB}"/>
                                            </p:graphicEl>
                                          </p:spTgt>
                                        </p:tgtEl>
                                        <p:attrNameLst>
                                          <p:attrName>style.visibility</p:attrName>
                                        </p:attrNameLst>
                                      </p:cBhvr>
                                      <p:to>
                                        <p:strVal val="visible"/>
                                      </p:to>
                                    </p:set>
                                    <p:anim calcmode="lin" valueType="num">
                                      <p:cBhvr>
                                        <p:cTn id="13" dur="500" fill="hold"/>
                                        <p:tgtEl>
                                          <p:spTgt spid="9">
                                            <p:graphicEl>
                                              <a:dgm id="{CA1B291D-73CD-584C-BB7D-889479C18ECB}"/>
                                            </p:graphicEl>
                                          </p:spTgt>
                                        </p:tgtEl>
                                        <p:attrNameLst>
                                          <p:attrName>ppt_w</p:attrName>
                                        </p:attrNameLst>
                                      </p:cBhvr>
                                      <p:tavLst>
                                        <p:tav tm="0">
                                          <p:val>
                                            <p:fltVal val="0"/>
                                          </p:val>
                                        </p:tav>
                                        <p:tav tm="100000">
                                          <p:val>
                                            <p:strVal val="#ppt_w"/>
                                          </p:val>
                                        </p:tav>
                                      </p:tavLst>
                                    </p:anim>
                                    <p:anim calcmode="lin" valueType="num">
                                      <p:cBhvr>
                                        <p:cTn id="14" dur="500" fill="hold"/>
                                        <p:tgtEl>
                                          <p:spTgt spid="9">
                                            <p:graphicEl>
                                              <a:dgm id="{CA1B291D-73CD-584C-BB7D-889479C18ECB}"/>
                                            </p:graphic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graphicEl>
                                              <a:dgm id="{DCA549C6-04D7-EE49-BB24-4EA9BE67D9B1}"/>
                                            </p:graphicEl>
                                          </p:spTgt>
                                        </p:tgtEl>
                                        <p:attrNameLst>
                                          <p:attrName>style.visibility</p:attrName>
                                        </p:attrNameLst>
                                      </p:cBhvr>
                                      <p:to>
                                        <p:strVal val="visible"/>
                                      </p:to>
                                    </p:set>
                                    <p:anim calcmode="lin" valueType="num">
                                      <p:cBhvr>
                                        <p:cTn id="19" dur="500" fill="hold"/>
                                        <p:tgtEl>
                                          <p:spTgt spid="9">
                                            <p:graphicEl>
                                              <a:dgm id="{DCA549C6-04D7-EE49-BB24-4EA9BE67D9B1}"/>
                                            </p:graphicEl>
                                          </p:spTgt>
                                        </p:tgtEl>
                                        <p:attrNameLst>
                                          <p:attrName>ppt_w</p:attrName>
                                        </p:attrNameLst>
                                      </p:cBhvr>
                                      <p:tavLst>
                                        <p:tav tm="0">
                                          <p:val>
                                            <p:fltVal val="0"/>
                                          </p:val>
                                        </p:tav>
                                        <p:tav tm="100000">
                                          <p:val>
                                            <p:strVal val="#ppt_w"/>
                                          </p:val>
                                        </p:tav>
                                      </p:tavLst>
                                    </p:anim>
                                    <p:anim calcmode="lin" valueType="num">
                                      <p:cBhvr>
                                        <p:cTn id="20" dur="500" fill="hold"/>
                                        <p:tgtEl>
                                          <p:spTgt spid="9">
                                            <p:graphicEl>
                                              <a:dgm id="{DCA549C6-04D7-EE49-BB24-4EA9BE67D9B1}"/>
                                            </p:graphic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graphicEl>
                                              <a:dgm id="{8B5DA5A0-338C-EC4B-B33C-54EDD25766C1}"/>
                                            </p:graphicEl>
                                          </p:spTgt>
                                        </p:tgtEl>
                                        <p:attrNameLst>
                                          <p:attrName>style.visibility</p:attrName>
                                        </p:attrNameLst>
                                      </p:cBhvr>
                                      <p:to>
                                        <p:strVal val="visible"/>
                                      </p:to>
                                    </p:set>
                                    <p:anim calcmode="lin" valueType="num">
                                      <p:cBhvr>
                                        <p:cTn id="25" dur="500" fill="hold"/>
                                        <p:tgtEl>
                                          <p:spTgt spid="9">
                                            <p:graphicEl>
                                              <a:dgm id="{8B5DA5A0-338C-EC4B-B33C-54EDD25766C1}"/>
                                            </p:graphicEl>
                                          </p:spTgt>
                                        </p:tgtEl>
                                        <p:attrNameLst>
                                          <p:attrName>ppt_w</p:attrName>
                                        </p:attrNameLst>
                                      </p:cBhvr>
                                      <p:tavLst>
                                        <p:tav tm="0">
                                          <p:val>
                                            <p:fltVal val="0"/>
                                          </p:val>
                                        </p:tav>
                                        <p:tav tm="100000">
                                          <p:val>
                                            <p:strVal val="#ppt_w"/>
                                          </p:val>
                                        </p:tav>
                                      </p:tavLst>
                                    </p:anim>
                                    <p:anim calcmode="lin" valueType="num">
                                      <p:cBhvr>
                                        <p:cTn id="26" dur="500" fill="hold"/>
                                        <p:tgtEl>
                                          <p:spTgt spid="9">
                                            <p:graphicEl>
                                              <a:dgm id="{8B5DA5A0-338C-EC4B-B33C-54EDD25766C1}"/>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548680"/>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DD15A24-6C5F-AD4C-A524-229EE4BF057F}"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B6D728B6-4960-4647-81AB-1A45E91A97A1}" type="slidenum">
              <a:rPr lang="en-US"/>
              <a:pPr>
                <a:defRPr/>
              </a:pPr>
              <a:t>18</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graphicEl>
                                              <a:dgm id="{BE7154D6-4772-A245-B4E7-564FDD82B64A}"/>
                                            </p:graphicEl>
                                          </p:spTgt>
                                        </p:tgtEl>
                                        <p:attrNameLst>
                                          <p:attrName>style.visibility</p:attrName>
                                        </p:attrNameLst>
                                      </p:cBhvr>
                                      <p:to>
                                        <p:strVal val="visible"/>
                                      </p:to>
                                    </p:set>
                                    <p:anim calcmode="lin" valueType="num">
                                      <p:cBhvr>
                                        <p:cTn id="7" dur="500" fill="hold"/>
                                        <p:tgtEl>
                                          <p:spTgt spid="7">
                                            <p:graphicEl>
                                              <a:dgm id="{BE7154D6-4772-A245-B4E7-564FDD82B64A}"/>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BE7154D6-4772-A245-B4E7-564FDD82B64A}"/>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graphicEl>
                                              <a:dgm id="{407E5826-FB06-9049-A82F-A0D526644F70}"/>
                                            </p:graphicEl>
                                          </p:spTgt>
                                        </p:tgtEl>
                                        <p:attrNameLst>
                                          <p:attrName>style.visibility</p:attrName>
                                        </p:attrNameLst>
                                      </p:cBhvr>
                                      <p:to>
                                        <p:strVal val="visible"/>
                                      </p:to>
                                    </p:set>
                                    <p:anim calcmode="lin" valueType="num">
                                      <p:cBhvr>
                                        <p:cTn id="13" dur="500" fill="hold"/>
                                        <p:tgtEl>
                                          <p:spTgt spid="7">
                                            <p:graphicEl>
                                              <a:dgm id="{407E5826-FB06-9049-A82F-A0D526644F70}"/>
                                            </p:graphicEl>
                                          </p:spTgt>
                                        </p:tgtEl>
                                        <p:attrNameLst>
                                          <p:attrName>ppt_w</p:attrName>
                                        </p:attrNameLst>
                                      </p:cBhvr>
                                      <p:tavLst>
                                        <p:tav tm="0">
                                          <p:val>
                                            <p:fltVal val="0"/>
                                          </p:val>
                                        </p:tav>
                                        <p:tav tm="100000">
                                          <p:val>
                                            <p:strVal val="#ppt_w"/>
                                          </p:val>
                                        </p:tav>
                                      </p:tavLst>
                                    </p:anim>
                                    <p:anim calcmode="lin" valueType="num">
                                      <p:cBhvr>
                                        <p:cTn id="14" dur="500" fill="hold"/>
                                        <p:tgtEl>
                                          <p:spTgt spid="7">
                                            <p:graphicEl>
                                              <a:dgm id="{407E5826-FB06-9049-A82F-A0D526644F70}"/>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620688"/>
          <a:ext cx="82296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A95D4989-20D5-C74B-BAF2-E33B582D5586}"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98334D9-38FD-4A3F-A924-08760B3E6377}" type="slidenum">
              <a:rPr lang="en-US"/>
              <a:pPr>
                <a:defRPr/>
              </a:pPr>
              <a:t>19</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graphicEl>
                                              <a:dgm id="{BDA45DAF-7BAB-6D42-AB3D-A4774D91C239}"/>
                                            </p:graphicEl>
                                          </p:spTgt>
                                        </p:tgtEl>
                                        <p:attrNameLst>
                                          <p:attrName>style.visibility</p:attrName>
                                        </p:attrNameLst>
                                      </p:cBhvr>
                                      <p:to>
                                        <p:strVal val="visible"/>
                                      </p:to>
                                    </p:set>
                                    <p:animEffect transition="in" filter="strips(downLeft)">
                                      <p:cBhvr>
                                        <p:cTn id="7" dur="500"/>
                                        <p:tgtEl>
                                          <p:spTgt spid="7">
                                            <p:graphicEl>
                                              <a:dgm id="{BDA45DAF-7BAB-6D42-AB3D-A4774D91C23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graphicEl>
                                              <a:dgm id="{CAE3B362-C238-764D-9C86-DD1BF797AA56}"/>
                                            </p:graphicEl>
                                          </p:spTgt>
                                        </p:tgtEl>
                                        <p:attrNameLst>
                                          <p:attrName>style.visibility</p:attrName>
                                        </p:attrNameLst>
                                      </p:cBhvr>
                                      <p:to>
                                        <p:strVal val="visible"/>
                                      </p:to>
                                    </p:set>
                                    <p:animEffect transition="in" filter="strips(downLeft)">
                                      <p:cBhvr>
                                        <p:cTn id="12" dur="500"/>
                                        <p:tgtEl>
                                          <p:spTgt spid="7">
                                            <p:graphicEl>
                                              <a:dgm id="{CAE3B362-C238-764D-9C86-DD1BF797AA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AAD9A34-122C-054E-9265-27B222BFC8D3}"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dirty="0"/>
              <a:t>Learning Module for Presiding Officer</a:t>
            </a:r>
          </a:p>
        </p:txBody>
      </p:sp>
      <p:sp>
        <p:nvSpPr>
          <p:cNvPr id="6" name="Slide Number Placeholder 5"/>
          <p:cNvSpPr>
            <a:spLocks noGrp="1"/>
          </p:cNvSpPr>
          <p:nvPr>
            <p:ph type="sldNum" sz="quarter" idx="12"/>
          </p:nvPr>
        </p:nvSpPr>
        <p:spPr/>
        <p:txBody>
          <a:bodyPr/>
          <a:lstStyle/>
          <a:p>
            <a:pPr>
              <a:defRPr/>
            </a:pPr>
            <a:fld id="{AD85E2CE-537A-4512-ADDA-D9C16631D954}" type="slidenum">
              <a:rPr lang="en-US"/>
              <a:pPr>
                <a:defRPr/>
              </a:pPr>
              <a:t>2</a:t>
            </a:fld>
            <a:endParaRPr lang="en-US" dirty="0"/>
          </a:p>
        </p:txBody>
      </p:sp>
      <p:sp>
        <p:nvSpPr>
          <p:cNvPr id="7" name="Content Placeholder 2"/>
          <p:cNvSpPr>
            <a:spLocks noGrp="1"/>
          </p:cNvSpPr>
          <p:nvPr>
            <p:ph idx="1"/>
          </p:nvPr>
        </p:nvSpPr>
        <p:spPr>
          <a:xfrm>
            <a:off x="323528" y="404664"/>
            <a:ext cx="8352928" cy="7213749"/>
          </a:xfrm>
        </p:spPr>
        <p:txBody>
          <a:bodyPr/>
          <a:lstStyle/>
          <a:p>
            <a:pPr algn="r">
              <a:buFont typeface="Arial" pitchFamily="34" charset="0"/>
              <a:buNone/>
            </a:pPr>
            <a:r>
              <a:rPr lang="en-US" sz="2400" b="1" u="sng" dirty="0" smtClean="0"/>
              <a:t>COMMENCEMENT OF THE POLL – AT A GLANCE</a:t>
            </a:r>
          </a:p>
          <a:p>
            <a:pPr algn="r">
              <a:buFont typeface="Arial" pitchFamily="34" charset="0"/>
              <a:buNone/>
            </a:pPr>
            <a:endParaRPr lang="en-US" sz="1800" b="1" u="sng" dirty="0" smtClean="0"/>
          </a:p>
        </p:txBody>
      </p:sp>
      <p:sp>
        <p:nvSpPr>
          <p:cNvPr id="8" name="TextBox 7"/>
          <p:cNvSpPr txBox="1">
            <a:spLocks noChangeArrowheads="1"/>
          </p:cNvSpPr>
          <p:nvPr/>
        </p:nvSpPr>
        <p:spPr bwMode="auto">
          <a:xfrm>
            <a:off x="1331640" y="1268760"/>
            <a:ext cx="6456362" cy="400110"/>
          </a:xfrm>
          <a:prstGeom prst="rect">
            <a:avLst/>
          </a:prstGeom>
          <a:noFill/>
          <a:ln w="9525">
            <a:noFill/>
            <a:miter lim="800000"/>
            <a:headEnd/>
            <a:tailEnd/>
          </a:ln>
        </p:spPr>
        <p:txBody>
          <a:bodyPr wrap="square">
            <a:spAutoFit/>
          </a:bodyPr>
          <a:lstStyle/>
          <a:p>
            <a:pPr algn="ctr"/>
            <a:r>
              <a:rPr lang="en-US" sz="2000" b="1" dirty="0">
                <a:latin typeface="Calibri" pitchFamily="34" charset="0"/>
              </a:rPr>
              <a:t>Commencement of Poll at appointed time</a:t>
            </a:r>
            <a:endParaRPr lang="en-IN" sz="2000" b="1" dirty="0">
              <a:latin typeface="Calibri" pitchFamily="34" charset="0"/>
            </a:endParaRPr>
          </a:p>
        </p:txBody>
      </p:sp>
      <p:sp>
        <p:nvSpPr>
          <p:cNvPr id="9" name="Down Arrow 8"/>
          <p:cNvSpPr/>
          <p:nvPr/>
        </p:nvSpPr>
        <p:spPr>
          <a:xfrm>
            <a:off x="4283968" y="1772816"/>
            <a:ext cx="214312" cy="293687"/>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0" name="TextBox 9"/>
          <p:cNvSpPr txBox="1">
            <a:spLocks noChangeArrowheads="1"/>
          </p:cNvSpPr>
          <p:nvPr/>
        </p:nvSpPr>
        <p:spPr bwMode="auto">
          <a:xfrm>
            <a:off x="1401763" y="2204864"/>
            <a:ext cx="6456362" cy="400110"/>
          </a:xfrm>
          <a:prstGeom prst="rect">
            <a:avLst/>
          </a:prstGeom>
          <a:noFill/>
          <a:ln w="9525">
            <a:noFill/>
            <a:miter lim="800000"/>
            <a:headEnd/>
            <a:tailEnd/>
          </a:ln>
        </p:spPr>
        <p:txBody>
          <a:bodyPr wrap="square">
            <a:spAutoFit/>
          </a:bodyPr>
          <a:lstStyle/>
          <a:p>
            <a:pPr algn="ctr"/>
            <a:r>
              <a:rPr lang="en-US" sz="2000" b="1" dirty="0">
                <a:latin typeface="Calibri" pitchFamily="34" charset="0"/>
              </a:rPr>
              <a:t>Warning about Secrecy of vote</a:t>
            </a:r>
            <a:endParaRPr lang="en-IN" sz="2000" b="1" dirty="0">
              <a:latin typeface="Calibri" pitchFamily="34" charset="0"/>
            </a:endParaRPr>
          </a:p>
        </p:txBody>
      </p:sp>
      <p:sp>
        <p:nvSpPr>
          <p:cNvPr id="11" name="Down Arrow 10"/>
          <p:cNvSpPr/>
          <p:nvPr/>
        </p:nvSpPr>
        <p:spPr>
          <a:xfrm>
            <a:off x="4283968" y="2564904"/>
            <a:ext cx="214312" cy="293687"/>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2" name="TextBox 11"/>
          <p:cNvSpPr txBox="1">
            <a:spLocks noChangeArrowheads="1"/>
          </p:cNvSpPr>
          <p:nvPr/>
        </p:nvSpPr>
        <p:spPr bwMode="auto">
          <a:xfrm>
            <a:off x="1331640" y="3068960"/>
            <a:ext cx="6456362" cy="400050"/>
          </a:xfrm>
          <a:prstGeom prst="rect">
            <a:avLst/>
          </a:prstGeom>
          <a:noFill/>
          <a:ln w="9525">
            <a:noFill/>
            <a:miter lim="800000"/>
            <a:headEnd/>
            <a:tailEnd/>
          </a:ln>
        </p:spPr>
        <p:txBody>
          <a:bodyPr>
            <a:spAutoFit/>
          </a:bodyPr>
          <a:lstStyle/>
          <a:p>
            <a:pPr algn="ctr"/>
            <a:r>
              <a:rPr lang="en-US" sz="2000" b="1" dirty="0">
                <a:latin typeface="Calibri" pitchFamily="34" charset="0"/>
              </a:rPr>
              <a:t>Precaution for indelible ink</a:t>
            </a:r>
            <a:endParaRPr lang="en-IN" sz="2000" b="1" dirty="0">
              <a:latin typeface="Calibri" pitchFamily="34" charset="0"/>
            </a:endParaRPr>
          </a:p>
        </p:txBody>
      </p:sp>
      <p:sp>
        <p:nvSpPr>
          <p:cNvPr id="13" name="TextBox 12"/>
          <p:cNvSpPr txBox="1">
            <a:spLocks noChangeArrowheads="1"/>
          </p:cNvSpPr>
          <p:nvPr/>
        </p:nvSpPr>
        <p:spPr bwMode="auto">
          <a:xfrm>
            <a:off x="1547664" y="5805264"/>
            <a:ext cx="6456362" cy="400050"/>
          </a:xfrm>
          <a:prstGeom prst="rect">
            <a:avLst/>
          </a:prstGeom>
          <a:noFill/>
          <a:ln w="9525">
            <a:noFill/>
            <a:miter lim="800000"/>
            <a:headEnd/>
            <a:tailEnd/>
          </a:ln>
        </p:spPr>
        <p:txBody>
          <a:bodyPr>
            <a:spAutoFit/>
          </a:bodyPr>
          <a:lstStyle/>
          <a:p>
            <a:pPr algn="ctr"/>
            <a:r>
              <a:rPr lang="en-US" sz="2000" b="1" dirty="0">
                <a:latin typeface="Calibri" pitchFamily="34" charset="0"/>
              </a:rPr>
              <a:t>Entry of Voters to Polling Station</a:t>
            </a:r>
            <a:endParaRPr lang="en-IN" sz="2000" b="1" dirty="0">
              <a:latin typeface="Calibri" pitchFamily="34" charset="0"/>
            </a:endParaRPr>
          </a:p>
        </p:txBody>
      </p:sp>
      <p:sp>
        <p:nvSpPr>
          <p:cNvPr id="14" name="Down Arrow 13"/>
          <p:cNvSpPr/>
          <p:nvPr/>
        </p:nvSpPr>
        <p:spPr>
          <a:xfrm>
            <a:off x="4283968" y="3501008"/>
            <a:ext cx="215900" cy="293687"/>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5" name="Down Arrow 14"/>
          <p:cNvSpPr/>
          <p:nvPr/>
        </p:nvSpPr>
        <p:spPr>
          <a:xfrm>
            <a:off x="4355976" y="4725144"/>
            <a:ext cx="214313" cy="293687"/>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6" name="TextBox 15"/>
          <p:cNvSpPr txBox="1">
            <a:spLocks noChangeArrowheads="1"/>
          </p:cNvSpPr>
          <p:nvPr/>
        </p:nvSpPr>
        <p:spPr bwMode="auto">
          <a:xfrm>
            <a:off x="1403648" y="3933056"/>
            <a:ext cx="6456362" cy="707886"/>
          </a:xfrm>
          <a:prstGeom prst="rect">
            <a:avLst/>
          </a:prstGeom>
          <a:noFill/>
          <a:ln w="9525">
            <a:noFill/>
            <a:miter lim="800000"/>
            <a:headEnd/>
            <a:tailEnd/>
          </a:ln>
        </p:spPr>
        <p:txBody>
          <a:bodyPr>
            <a:spAutoFit/>
          </a:bodyPr>
          <a:lstStyle/>
          <a:p>
            <a:pPr algn="ctr"/>
            <a:r>
              <a:rPr lang="en-US" sz="2000" b="1" dirty="0">
                <a:latin typeface="Calibri" pitchFamily="34" charset="0"/>
              </a:rPr>
              <a:t>Demonstrate marked copy of Electoral Roll to </a:t>
            </a:r>
            <a:r>
              <a:rPr lang="en-US" sz="2000" b="1" dirty="0" smtClean="0">
                <a:latin typeface="Calibri" pitchFamily="34" charset="0"/>
              </a:rPr>
              <a:t>Polling </a:t>
            </a:r>
            <a:r>
              <a:rPr lang="en-US" sz="2000" b="1" dirty="0">
                <a:latin typeface="Calibri" pitchFamily="34" charset="0"/>
              </a:rPr>
              <a:t>Agents</a:t>
            </a:r>
            <a:endParaRPr lang="en-IN" sz="2000" b="1" dirty="0">
              <a:latin typeface="Calibri" pitchFamily="34" charset="0"/>
            </a:endParaRPr>
          </a:p>
        </p:txBody>
      </p:sp>
      <p:sp>
        <p:nvSpPr>
          <p:cNvPr id="17" name="TextBox 16"/>
          <p:cNvSpPr txBox="1">
            <a:spLocks noChangeArrowheads="1"/>
          </p:cNvSpPr>
          <p:nvPr/>
        </p:nvSpPr>
        <p:spPr bwMode="auto">
          <a:xfrm>
            <a:off x="1403648" y="5085184"/>
            <a:ext cx="6457950" cy="400050"/>
          </a:xfrm>
          <a:prstGeom prst="rect">
            <a:avLst/>
          </a:prstGeom>
          <a:noFill/>
          <a:ln w="9525">
            <a:noFill/>
            <a:miter lim="800000"/>
            <a:headEnd/>
            <a:tailEnd/>
          </a:ln>
        </p:spPr>
        <p:txBody>
          <a:bodyPr>
            <a:spAutoFit/>
          </a:bodyPr>
          <a:lstStyle/>
          <a:p>
            <a:pPr algn="ctr"/>
            <a:r>
              <a:rPr lang="en-US" sz="2000" b="1" dirty="0">
                <a:latin typeface="Calibri" pitchFamily="34" charset="0"/>
              </a:rPr>
              <a:t>Showing Register of Votes in Form 17 A to Polling Agents</a:t>
            </a:r>
            <a:endParaRPr lang="en-IN" sz="2000" b="1" dirty="0">
              <a:latin typeface="Calibri" pitchFamily="34" charset="0"/>
            </a:endParaRPr>
          </a:p>
        </p:txBody>
      </p:sp>
      <p:sp>
        <p:nvSpPr>
          <p:cNvPr id="18" name="Down Arrow 17"/>
          <p:cNvSpPr/>
          <p:nvPr/>
        </p:nvSpPr>
        <p:spPr>
          <a:xfrm>
            <a:off x="4355976" y="5445224"/>
            <a:ext cx="214312" cy="29368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9" name="Oval 18"/>
          <p:cNvSpPr/>
          <p:nvPr/>
        </p:nvSpPr>
        <p:spPr>
          <a:xfrm>
            <a:off x="827584" y="2348880"/>
            <a:ext cx="2133600" cy="10541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If delay in polling, entry in </a:t>
            </a:r>
            <a:r>
              <a:rPr lang="en-US" dirty="0" err="1">
                <a:solidFill>
                  <a:schemeClr val="tx1"/>
                </a:solidFill>
              </a:rPr>
              <a:t>PrOs</a:t>
            </a:r>
            <a:r>
              <a:rPr lang="en-US" dirty="0">
                <a:solidFill>
                  <a:schemeClr val="tx1"/>
                </a:solidFill>
              </a:rPr>
              <a:t> Diary</a:t>
            </a:r>
            <a:endParaRPr lang="en-IN" dirty="0">
              <a:solidFill>
                <a:schemeClr val="tx1"/>
              </a:solidFill>
            </a:endParaRPr>
          </a:p>
        </p:txBody>
      </p:sp>
      <p:sp>
        <p:nvSpPr>
          <p:cNvPr id="20" name="Curved Right Arrow 19"/>
          <p:cNvSpPr/>
          <p:nvPr/>
        </p:nvSpPr>
        <p:spPr>
          <a:xfrm rot="1481828">
            <a:off x="1294185" y="1337322"/>
            <a:ext cx="903288" cy="1052512"/>
          </a:xfrm>
          <a:prstGeom prst="curvedRightArrow">
            <a:avLst>
              <a:gd name="adj1" fmla="val 8688"/>
              <a:gd name="adj2" fmla="val 50000"/>
              <a:gd name="adj3" fmla="val 1752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a:solidFill>
                <a:schemeClr val="tx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downLeft)">
                                      <p:cBhvr>
                                        <p:cTn id="17" dur="500"/>
                                        <p:tgtEl>
                                          <p:spTgt spid="20"/>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trips(down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downLeft)">
                                      <p:cBhvr>
                                        <p:cTn id="33" dur="500"/>
                                        <p:tgtEl>
                                          <p:spTgt spid="11"/>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trips(down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strips(downLeft)">
                                      <p:cBhvr>
                                        <p:cTn id="41" dur="500"/>
                                        <p:tgtEl>
                                          <p:spTgt spid="14"/>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trips(down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strips(downLeft)">
                                      <p:cBhvr>
                                        <p:cTn id="49" dur="500"/>
                                        <p:tgtEl>
                                          <p:spTgt spid="15"/>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strips(downLef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trips(downLeft)">
                                      <p:cBhvr>
                                        <p:cTn id="57" dur="500"/>
                                        <p:tgtEl>
                                          <p:spTgt spid="18"/>
                                        </p:tgtEl>
                                      </p:cBhvr>
                                    </p:animEffect>
                                  </p:childTnLst>
                                </p:cTn>
                              </p:par>
                              <p:par>
                                <p:cTn id="58" presetID="18" presetClass="entr" presetSubtype="12"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strips(downLeft)">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animBg="1"/>
      <p:bldP spid="10" grpId="0"/>
      <p:bldP spid="11" grpId="0" animBg="1"/>
      <p:bldP spid="12" grpId="0"/>
      <p:bldP spid="13" grpId="0"/>
      <p:bldP spid="14" grpId="0" animBg="1"/>
      <p:bldP spid="15" grpId="0" animBg="1"/>
      <p:bldP spid="16" grpId="0"/>
      <p:bldP spid="17" grpId="0"/>
      <p:bldP spid="18" grpId="0" animBg="1"/>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764704"/>
          <a:ext cx="8229600" cy="5361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fld id="{8D284B92-FD30-F841-992C-92CF06364B16}"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AD5B3BC6-502F-4EC1-AD2C-28DA9852C61A}" type="slidenum">
              <a:rPr lang="en-US"/>
              <a:pPr>
                <a:defRPr/>
              </a:pPr>
              <a:t>20</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graphicEl>
                                              <a:dgm id="{968EB6EC-77D0-7142-BF07-0636997A584A}"/>
                                            </p:graphicEl>
                                          </p:spTgt>
                                        </p:tgtEl>
                                        <p:attrNameLst>
                                          <p:attrName>style.visibility</p:attrName>
                                        </p:attrNameLst>
                                      </p:cBhvr>
                                      <p:to>
                                        <p:strVal val="visible"/>
                                      </p:to>
                                    </p:set>
                                    <p:anim calcmode="lin" valueType="num">
                                      <p:cBhvr>
                                        <p:cTn id="7" dur="500" fill="hold"/>
                                        <p:tgtEl>
                                          <p:spTgt spid="7">
                                            <p:graphicEl>
                                              <a:dgm id="{968EB6EC-77D0-7142-BF07-0636997A584A}"/>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968EB6EC-77D0-7142-BF07-0636997A584A}"/>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graphicEl>
                                              <a:dgm id="{2AF3CCF5-07C0-4643-99EC-C42E9FA58F94}"/>
                                            </p:graphicEl>
                                          </p:spTgt>
                                        </p:tgtEl>
                                        <p:attrNameLst>
                                          <p:attrName>style.visibility</p:attrName>
                                        </p:attrNameLst>
                                      </p:cBhvr>
                                      <p:to>
                                        <p:strVal val="visible"/>
                                      </p:to>
                                    </p:set>
                                    <p:anim calcmode="lin" valueType="num">
                                      <p:cBhvr>
                                        <p:cTn id="13" dur="500" fill="hold"/>
                                        <p:tgtEl>
                                          <p:spTgt spid="7">
                                            <p:graphicEl>
                                              <a:dgm id="{2AF3CCF5-07C0-4643-99EC-C42E9FA58F94}"/>
                                            </p:graphicEl>
                                          </p:spTgt>
                                        </p:tgtEl>
                                        <p:attrNameLst>
                                          <p:attrName>ppt_w</p:attrName>
                                        </p:attrNameLst>
                                      </p:cBhvr>
                                      <p:tavLst>
                                        <p:tav tm="0">
                                          <p:val>
                                            <p:fltVal val="0"/>
                                          </p:val>
                                        </p:tav>
                                        <p:tav tm="100000">
                                          <p:val>
                                            <p:strVal val="#ppt_w"/>
                                          </p:val>
                                        </p:tav>
                                      </p:tavLst>
                                    </p:anim>
                                    <p:anim calcmode="lin" valueType="num">
                                      <p:cBhvr>
                                        <p:cTn id="14" dur="500" fill="hold"/>
                                        <p:tgtEl>
                                          <p:spTgt spid="7">
                                            <p:graphicEl>
                                              <a:dgm id="{2AF3CCF5-07C0-4643-99EC-C42E9FA58F94}"/>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7">
                                            <p:graphicEl>
                                              <a:dgm id="{074821E8-77CE-9948-8562-5F02B9487622}"/>
                                            </p:graphicEl>
                                          </p:spTgt>
                                        </p:tgtEl>
                                        <p:attrNameLst>
                                          <p:attrName>style.visibility</p:attrName>
                                        </p:attrNameLst>
                                      </p:cBhvr>
                                      <p:to>
                                        <p:strVal val="visible"/>
                                      </p:to>
                                    </p:set>
                                    <p:anim calcmode="lin" valueType="num">
                                      <p:cBhvr>
                                        <p:cTn id="17" dur="500" fill="hold"/>
                                        <p:tgtEl>
                                          <p:spTgt spid="7">
                                            <p:graphicEl>
                                              <a:dgm id="{074821E8-77CE-9948-8562-5F02B9487622}"/>
                                            </p:graphicEl>
                                          </p:spTgt>
                                        </p:tgtEl>
                                        <p:attrNameLst>
                                          <p:attrName>ppt_w</p:attrName>
                                        </p:attrNameLst>
                                      </p:cBhvr>
                                      <p:tavLst>
                                        <p:tav tm="0">
                                          <p:val>
                                            <p:fltVal val="0"/>
                                          </p:val>
                                        </p:tav>
                                        <p:tav tm="100000">
                                          <p:val>
                                            <p:strVal val="#ppt_w"/>
                                          </p:val>
                                        </p:tav>
                                      </p:tavLst>
                                    </p:anim>
                                    <p:anim calcmode="lin" valueType="num">
                                      <p:cBhvr>
                                        <p:cTn id="18" dur="500" fill="hold"/>
                                        <p:tgtEl>
                                          <p:spTgt spid="7">
                                            <p:graphicEl>
                                              <a:dgm id="{074821E8-77CE-9948-8562-5F02B9487622}"/>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graphicEl>
                                              <a:dgm id="{2CD3F085-E6FE-3441-A8E3-E4CE2CAFEC71}"/>
                                            </p:graphicEl>
                                          </p:spTgt>
                                        </p:tgtEl>
                                        <p:attrNameLst>
                                          <p:attrName>style.visibility</p:attrName>
                                        </p:attrNameLst>
                                      </p:cBhvr>
                                      <p:to>
                                        <p:strVal val="visible"/>
                                      </p:to>
                                    </p:set>
                                    <p:anim calcmode="lin" valueType="num">
                                      <p:cBhvr>
                                        <p:cTn id="23" dur="500" fill="hold"/>
                                        <p:tgtEl>
                                          <p:spTgt spid="7">
                                            <p:graphicEl>
                                              <a:dgm id="{2CD3F085-E6FE-3441-A8E3-E4CE2CAFEC71}"/>
                                            </p:graphicEl>
                                          </p:spTgt>
                                        </p:tgtEl>
                                        <p:attrNameLst>
                                          <p:attrName>ppt_w</p:attrName>
                                        </p:attrNameLst>
                                      </p:cBhvr>
                                      <p:tavLst>
                                        <p:tav tm="0">
                                          <p:val>
                                            <p:fltVal val="0"/>
                                          </p:val>
                                        </p:tav>
                                        <p:tav tm="100000">
                                          <p:val>
                                            <p:strVal val="#ppt_w"/>
                                          </p:val>
                                        </p:tav>
                                      </p:tavLst>
                                    </p:anim>
                                    <p:anim calcmode="lin" valueType="num">
                                      <p:cBhvr>
                                        <p:cTn id="24" dur="500" fill="hold"/>
                                        <p:tgtEl>
                                          <p:spTgt spid="7">
                                            <p:graphicEl>
                                              <a:dgm id="{2CD3F085-E6FE-3441-A8E3-E4CE2CAFEC71}"/>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graphicEl>
                                              <a:dgm id="{FA93E326-855F-7F45-AE90-E451000E40F9}"/>
                                            </p:graphicEl>
                                          </p:spTgt>
                                        </p:tgtEl>
                                        <p:attrNameLst>
                                          <p:attrName>style.visibility</p:attrName>
                                        </p:attrNameLst>
                                      </p:cBhvr>
                                      <p:to>
                                        <p:strVal val="visible"/>
                                      </p:to>
                                    </p:set>
                                    <p:anim calcmode="lin" valueType="num">
                                      <p:cBhvr>
                                        <p:cTn id="27" dur="500" fill="hold"/>
                                        <p:tgtEl>
                                          <p:spTgt spid="7">
                                            <p:graphicEl>
                                              <a:dgm id="{FA93E326-855F-7F45-AE90-E451000E40F9}"/>
                                            </p:graphicEl>
                                          </p:spTgt>
                                        </p:tgtEl>
                                        <p:attrNameLst>
                                          <p:attrName>ppt_w</p:attrName>
                                        </p:attrNameLst>
                                      </p:cBhvr>
                                      <p:tavLst>
                                        <p:tav tm="0">
                                          <p:val>
                                            <p:fltVal val="0"/>
                                          </p:val>
                                        </p:tav>
                                        <p:tav tm="100000">
                                          <p:val>
                                            <p:strVal val="#ppt_w"/>
                                          </p:val>
                                        </p:tav>
                                      </p:tavLst>
                                    </p:anim>
                                    <p:anim calcmode="lin" valueType="num">
                                      <p:cBhvr>
                                        <p:cTn id="28" dur="500" fill="hold"/>
                                        <p:tgtEl>
                                          <p:spTgt spid="7">
                                            <p:graphicEl>
                                              <a:dgm id="{FA93E326-855F-7F45-AE90-E451000E40F9}"/>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692696"/>
          <a:ext cx="8229600"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2A925147-E123-BB47-8569-3C1B484811B6}"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906BA55B-B0B5-41D7-93E5-A46695187303}" type="slidenum">
              <a:rPr lang="en-US"/>
              <a:pPr>
                <a:defRPr/>
              </a:pPr>
              <a:t>21</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graphicEl>
                                              <a:dgm id="{0EA2CA2F-9E9F-3D4F-90F3-1A07A988B0F0}"/>
                                            </p:graphicEl>
                                          </p:spTgt>
                                        </p:tgtEl>
                                        <p:attrNameLst>
                                          <p:attrName>style.visibility</p:attrName>
                                        </p:attrNameLst>
                                      </p:cBhvr>
                                      <p:to>
                                        <p:strVal val="visible"/>
                                      </p:to>
                                    </p:set>
                                    <p:anim calcmode="lin" valueType="num">
                                      <p:cBhvr>
                                        <p:cTn id="7" dur="500" fill="hold"/>
                                        <p:tgtEl>
                                          <p:spTgt spid="7">
                                            <p:graphicEl>
                                              <a:dgm id="{0EA2CA2F-9E9F-3D4F-90F3-1A07A988B0F0}"/>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0EA2CA2F-9E9F-3D4F-90F3-1A07A988B0F0}"/>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graphicEl>
                                              <a:dgm id="{F44F9FBB-544B-E247-8FA7-CC03FA270AD9}"/>
                                            </p:graphicEl>
                                          </p:spTgt>
                                        </p:tgtEl>
                                        <p:attrNameLst>
                                          <p:attrName>style.visibility</p:attrName>
                                        </p:attrNameLst>
                                      </p:cBhvr>
                                      <p:to>
                                        <p:strVal val="visible"/>
                                      </p:to>
                                    </p:set>
                                    <p:anim calcmode="lin" valueType="num">
                                      <p:cBhvr>
                                        <p:cTn id="13" dur="500" fill="hold"/>
                                        <p:tgtEl>
                                          <p:spTgt spid="7">
                                            <p:graphicEl>
                                              <a:dgm id="{F44F9FBB-544B-E247-8FA7-CC03FA270AD9}"/>
                                            </p:graphicEl>
                                          </p:spTgt>
                                        </p:tgtEl>
                                        <p:attrNameLst>
                                          <p:attrName>ppt_w</p:attrName>
                                        </p:attrNameLst>
                                      </p:cBhvr>
                                      <p:tavLst>
                                        <p:tav tm="0">
                                          <p:val>
                                            <p:fltVal val="0"/>
                                          </p:val>
                                        </p:tav>
                                        <p:tav tm="100000">
                                          <p:val>
                                            <p:strVal val="#ppt_w"/>
                                          </p:val>
                                        </p:tav>
                                      </p:tavLst>
                                    </p:anim>
                                    <p:anim calcmode="lin" valueType="num">
                                      <p:cBhvr>
                                        <p:cTn id="14" dur="500" fill="hold"/>
                                        <p:tgtEl>
                                          <p:spTgt spid="7">
                                            <p:graphicEl>
                                              <a:dgm id="{F44F9FBB-544B-E247-8FA7-CC03FA270AD9}"/>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17032"/>
          </a:xfrm>
        </p:spPr>
        <p:style>
          <a:lnRef idx="1">
            <a:schemeClr val="accent3"/>
          </a:lnRef>
          <a:fillRef idx="2">
            <a:schemeClr val="accent3"/>
          </a:fillRef>
          <a:effectRef idx="1">
            <a:schemeClr val="accent3"/>
          </a:effectRef>
          <a:fontRef idx="minor">
            <a:schemeClr val="dk1"/>
          </a:fontRef>
        </p:style>
        <p:txBody>
          <a:bodyPr>
            <a:noAutofit/>
          </a:bodyPr>
          <a:lstStyle/>
          <a:p>
            <a:pPr algn="ctr">
              <a:buNone/>
            </a:pPr>
            <a:r>
              <a:rPr lang="en-US" sz="5400" dirty="0" smtClean="0"/>
              <a:t>1</a:t>
            </a:r>
            <a:r>
              <a:rPr lang="en-US" sz="5400" baseline="30000" dirty="0" smtClean="0"/>
              <a:t>st</a:t>
            </a:r>
            <a:r>
              <a:rPr lang="en-US" sz="5400" dirty="0" smtClean="0"/>
              <a:t> Polling Officer</a:t>
            </a:r>
          </a:p>
          <a:p>
            <a:pPr>
              <a:buNone/>
            </a:pPr>
            <a:endParaRPr lang="en-US" sz="3600" dirty="0" smtClean="0"/>
          </a:p>
          <a:p>
            <a:pPr marL="539750" indent="-539750">
              <a:buAutoNum type="arabicPeriod"/>
            </a:pPr>
            <a:r>
              <a:rPr lang="en-US" sz="3600" dirty="0" smtClean="0"/>
              <a:t>In-charge of the marked copy of the roll</a:t>
            </a:r>
          </a:p>
          <a:p>
            <a:pPr marL="539750" indent="-539750">
              <a:buAutoNum type="arabicPeriod"/>
            </a:pPr>
            <a:r>
              <a:rPr lang="en-US" sz="3600" dirty="0" smtClean="0"/>
              <a:t>Identification of voters</a:t>
            </a:r>
          </a:p>
          <a:p>
            <a:pPr marL="539750" indent="-539750">
              <a:buAutoNum type="arabicPeriod"/>
            </a:pPr>
            <a:r>
              <a:rPr lang="en-US" sz="3600" dirty="0" smtClean="0"/>
              <a:t>Challenged voters, if any</a:t>
            </a:r>
          </a:p>
          <a:p>
            <a:pPr marL="742950" indent="-742950">
              <a:buAutoNum type="arabicPeriod"/>
            </a:pPr>
            <a:endParaRPr lang="en-IN"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476672"/>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33E137A4-8CCF-6649-BFA7-258D16BDFAFC}"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12A35B70-6368-44F1-94BF-CE9A44614CA6}" type="slidenum">
              <a:rPr lang="en-US"/>
              <a:pPr>
                <a:defRPr/>
              </a:pPr>
              <a:t>23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graphicEl>
                                              <a:dgm id="{BC69319C-7FA6-594C-8EF5-361FD24BEE20}"/>
                                            </p:graphicEl>
                                          </p:spTgt>
                                        </p:tgtEl>
                                        <p:attrNameLst>
                                          <p:attrName>style.visibility</p:attrName>
                                        </p:attrNameLst>
                                      </p:cBhvr>
                                      <p:to>
                                        <p:strVal val="visible"/>
                                      </p:to>
                                    </p:set>
                                    <p:animEffect transition="in" filter="checkerboard(across)">
                                      <p:cBhvr>
                                        <p:cTn id="7" dur="500"/>
                                        <p:tgtEl>
                                          <p:spTgt spid="7">
                                            <p:graphicEl>
                                              <a:dgm id="{BC69319C-7FA6-594C-8EF5-361FD24BEE20}"/>
                                            </p:graphic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graphicEl>
                                              <a:dgm id="{0BEB46C4-A4FE-F445-BD36-535F4AEE5053}"/>
                                            </p:graphicEl>
                                          </p:spTgt>
                                        </p:tgtEl>
                                        <p:attrNameLst>
                                          <p:attrName>style.visibility</p:attrName>
                                        </p:attrNameLst>
                                      </p:cBhvr>
                                      <p:to>
                                        <p:strVal val="visible"/>
                                      </p:to>
                                    </p:set>
                                    <p:animEffect transition="in" filter="checkerboard(across)">
                                      <p:cBhvr>
                                        <p:cTn id="10" dur="500"/>
                                        <p:tgtEl>
                                          <p:spTgt spid="7">
                                            <p:graphicEl>
                                              <a:dgm id="{0BEB46C4-A4FE-F445-BD36-535F4AEE505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graphicEl>
                                              <a:dgm id="{4D1AC2C4-C446-DE4E-ABCB-96D68A01A653}"/>
                                            </p:graphicEl>
                                          </p:spTgt>
                                        </p:tgtEl>
                                        <p:attrNameLst>
                                          <p:attrName>style.visibility</p:attrName>
                                        </p:attrNameLst>
                                      </p:cBhvr>
                                      <p:to>
                                        <p:strVal val="visible"/>
                                      </p:to>
                                    </p:set>
                                    <p:animEffect transition="in" filter="checkerboard(across)">
                                      <p:cBhvr>
                                        <p:cTn id="15" dur="500"/>
                                        <p:tgtEl>
                                          <p:spTgt spid="7">
                                            <p:graphicEl>
                                              <a:dgm id="{4D1AC2C4-C446-DE4E-ABCB-96D68A01A65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graphicEl>
                                              <a:dgm id="{F4B550D0-C053-8544-AC8B-D91F554A823D}"/>
                                            </p:graphicEl>
                                          </p:spTgt>
                                        </p:tgtEl>
                                        <p:attrNameLst>
                                          <p:attrName>style.visibility</p:attrName>
                                        </p:attrNameLst>
                                      </p:cBhvr>
                                      <p:to>
                                        <p:strVal val="visible"/>
                                      </p:to>
                                    </p:set>
                                    <p:animEffect transition="in" filter="checkerboard(across)">
                                      <p:cBhvr>
                                        <p:cTn id="20" dur="500"/>
                                        <p:tgtEl>
                                          <p:spTgt spid="7">
                                            <p:graphicEl>
                                              <a:dgm id="{F4B550D0-C053-8544-AC8B-D91F554A823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graphicEl>
                                              <a:dgm id="{D0583F28-FFE8-7542-8BE1-087D94F6D699}"/>
                                            </p:graphicEl>
                                          </p:spTgt>
                                        </p:tgtEl>
                                        <p:attrNameLst>
                                          <p:attrName>style.visibility</p:attrName>
                                        </p:attrNameLst>
                                      </p:cBhvr>
                                      <p:to>
                                        <p:strVal val="visible"/>
                                      </p:to>
                                    </p:set>
                                    <p:animEffect transition="in" filter="checkerboard(across)">
                                      <p:cBhvr>
                                        <p:cTn id="25" dur="500"/>
                                        <p:tgtEl>
                                          <p:spTgt spid="7">
                                            <p:graphicEl>
                                              <a:dgm id="{D0583F28-FFE8-7542-8BE1-087D94F6D6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67544" y="548680"/>
          <a:ext cx="8229600" cy="5721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ECDFB7CF-38BD-9247-AA09-9D02F53DBABA}"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7B31FF9A-95D9-4681-836E-296E1C4C8655}" type="slidenum">
              <a:rPr lang="en-US"/>
              <a:pPr>
                <a:defRPr/>
              </a:pPr>
              <a:t>24</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graphicEl>
                                              <a:dgm id="{B232567A-EA39-6943-9C38-CD94574AC762}"/>
                                            </p:graphicEl>
                                          </p:spTgt>
                                        </p:tgtEl>
                                        <p:attrNameLst>
                                          <p:attrName>style.visibility</p:attrName>
                                        </p:attrNameLst>
                                      </p:cBhvr>
                                      <p:to>
                                        <p:strVal val="visible"/>
                                      </p:to>
                                    </p:set>
                                    <p:animEffect transition="in" filter="checkerboard(across)">
                                      <p:cBhvr>
                                        <p:cTn id="7" dur="500"/>
                                        <p:tgtEl>
                                          <p:spTgt spid="7">
                                            <p:graphicEl>
                                              <a:dgm id="{B232567A-EA39-6943-9C38-CD94574AC76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graphicEl>
                                              <a:dgm id="{DBCCF2C7-C701-1740-A6B0-4D3301A38070}"/>
                                            </p:graphicEl>
                                          </p:spTgt>
                                        </p:tgtEl>
                                        <p:attrNameLst>
                                          <p:attrName>style.visibility</p:attrName>
                                        </p:attrNameLst>
                                      </p:cBhvr>
                                      <p:to>
                                        <p:strVal val="visible"/>
                                      </p:to>
                                    </p:set>
                                    <p:animEffect transition="in" filter="checkerboard(across)">
                                      <p:cBhvr>
                                        <p:cTn id="12" dur="500"/>
                                        <p:tgtEl>
                                          <p:spTgt spid="7">
                                            <p:graphicEl>
                                              <a:dgm id="{DBCCF2C7-C701-1740-A6B0-4D3301A380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692696"/>
          <a:ext cx="8229600"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29FFFF1B-196E-D34A-9F9D-1D8C2F230A18}"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0056B816-08DF-42BB-A389-84519AD0DD16}" type="slidenum">
              <a:rPr lang="en-US"/>
              <a:pPr>
                <a:defRPr/>
              </a:pPr>
              <a:t>25</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graphicEl>
                                              <a:dgm id="{150A28E8-5279-5841-A0CA-11C65391D40D}"/>
                                            </p:graphicEl>
                                          </p:spTgt>
                                        </p:tgtEl>
                                        <p:attrNameLst>
                                          <p:attrName>style.visibility</p:attrName>
                                        </p:attrNameLst>
                                      </p:cBhvr>
                                      <p:to>
                                        <p:strVal val="visible"/>
                                      </p:to>
                                    </p:set>
                                    <p:animEffect transition="in" filter="checkerboard(across)">
                                      <p:cBhvr>
                                        <p:cTn id="7" dur="500"/>
                                        <p:tgtEl>
                                          <p:spTgt spid="7">
                                            <p:graphicEl>
                                              <a:dgm id="{150A28E8-5279-5841-A0CA-11C65391D40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graphicEl>
                                              <a:dgm id="{69ECDE9D-D323-434D-9BFD-1FF8DAC9D771}"/>
                                            </p:graphicEl>
                                          </p:spTgt>
                                        </p:tgtEl>
                                        <p:attrNameLst>
                                          <p:attrName>style.visibility</p:attrName>
                                        </p:attrNameLst>
                                      </p:cBhvr>
                                      <p:to>
                                        <p:strVal val="visible"/>
                                      </p:to>
                                    </p:set>
                                    <p:animEffect transition="in" filter="checkerboard(across)">
                                      <p:cBhvr>
                                        <p:cTn id="12" dur="500"/>
                                        <p:tgtEl>
                                          <p:spTgt spid="7">
                                            <p:graphicEl>
                                              <a:dgm id="{69ECDE9D-D323-434D-9BFD-1FF8DAC9D771}"/>
                                            </p:graphic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graphicEl>
                                              <a:dgm id="{91B4D706-4D88-8049-ACA4-C422978F4E90}"/>
                                            </p:graphicEl>
                                          </p:spTgt>
                                        </p:tgtEl>
                                        <p:attrNameLst>
                                          <p:attrName>style.visibility</p:attrName>
                                        </p:attrNameLst>
                                      </p:cBhvr>
                                      <p:to>
                                        <p:strVal val="visible"/>
                                      </p:to>
                                    </p:set>
                                    <p:animEffect transition="in" filter="checkerboard(across)">
                                      <p:cBhvr>
                                        <p:cTn id="15" dur="500"/>
                                        <p:tgtEl>
                                          <p:spTgt spid="7">
                                            <p:graphicEl>
                                              <a:dgm id="{91B4D706-4D88-8049-ACA4-C422978F4E9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graphicEl>
                                              <a:dgm id="{85E6581C-1176-6249-A219-5A9A97279873}"/>
                                            </p:graphicEl>
                                          </p:spTgt>
                                        </p:tgtEl>
                                        <p:attrNameLst>
                                          <p:attrName>style.visibility</p:attrName>
                                        </p:attrNameLst>
                                      </p:cBhvr>
                                      <p:to>
                                        <p:strVal val="visible"/>
                                      </p:to>
                                    </p:set>
                                    <p:animEffect transition="in" filter="checkerboard(across)">
                                      <p:cBhvr>
                                        <p:cTn id="20" dur="500"/>
                                        <p:tgtEl>
                                          <p:spTgt spid="7">
                                            <p:graphicEl>
                                              <a:dgm id="{85E6581C-1176-6249-A219-5A9A97279873}"/>
                                            </p:graphic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graphicEl>
                                              <a:dgm id="{90B80F64-3572-0E4C-9A97-9E280F52B703}"/>
                                            </p:graphicEl>
                                          </p:spTgt>
                                        </p:tgtEl>
                                        <p:attrNameLst>
                                          <p:attrName>style.visibility</p:attrName>
                                        </p:attrNameLst>
                                      </p:cBhvr>
                                      <p:to>
                                        <p:strVal val="visible"/>
                                      </p:to>
                                    </p:set>
                                    <p:animEffect transition="in" filter="checkerboard(across)">
                                      <p:cBhvr>
                                        <p:cTn id="23" dur="500"/>
                                        <p:tgtEl>
                                          <p:spTgt spid="7">
                                            <p:graphicEl>
                                              <a:dgm id="{90B80F64-3572-0E4C-9A97-9E280F52B70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
                                            <p:graphicEl>
                                              <a:dgm id="{65499993-5F69-2447-BC7C-19B764D6891B}"/>
                                            </p:graphicEl>
                                          </p:spTgt>
                                        </p:tgtEl>
                                        <p:attrNameLst>
                                          <p:attrName>style.visibility</p:attrName>
                                        </p:attrNameLst>
                                      </p:cBhvr>
                                      <p:to>
                                        <p:strVal val="visible"/>
                                      </p:to>
                                    </p:set>
                                    <p:animEffect transition="in" filter="checkerboard(across)">
                                      <p:cBhvr>
                                        <p:cTn id="28" dur="500"/>
                                        <p:tgtEl>
                                          <p:spTgt spid="7">
                                            <p:graphicEl>
                                              <a:dgm id="{65499993-5F69-2447-BC7C-19B764D6891B}"/>
                                            </p:graphic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7">
                                            <p:graphicEl>
                                              <a:dgm id="{6FD7BBB1-FAB8-0C4A-A2ED-99D8F99A80B8}"/>
                                            </p:graphicEl>
                                          </p:spTgt>
                                        </p:tgtEl>
                                        <p:attrNameLst>
                                          <p:attrName>style.visibility</p:attrName>
                                        </p:attrNameLst>
                                      </p:cBhvr>
                                      <p:to>
                                        <p:strVal val="visible"/>
                                      </p:to>
                                    </p:set>
                                    <p:animEffect transition="in" filter="checkerboard(across)">
                                      <p:cBhvr>
                                        <p:cTn id="31" dur="500"/>
                                        <p:tgtEl>
                                          <p:spTgt spid="7">
                                            <p:graphicEl>
                                              <a:dgm id="{6FD7BBB1-FAB8-0C4A-A2ED-99D8F99A80B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7">
                                            <p:graphicEl>
                                              <a:dgm id="{D946CFAC-D2C6-F14A-86F3-6165C25AC559}"/>
                                            </p:graphicEl>
                                          </p:spTgt>
                                        </p:tgtEl>
                                        <p:attrNameLst>
                                          <p:attrName>style.visibility</p:attrName>
                                        </p:attrNameLst>
                                      </p:cBhvr>
                                      <p:to>
                                        <p:strVal val="visible"/>
                                      </p:to>
                                    </p:set>
                                    <p:animEffect transition="in" filter="checkerboard(across)">
                                      <p:cBhvr>
                                        <p:cTn id="36" dur="500"/>
                                        <p:tgtEl>
                                          <p:spTgt spid="7">
                                            <p:graphicEl>
                                              <a:dgm id="{D946CFAC-D2C6-F14A-86F3-6165C25AC559}"/>
                                            </p:graphic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7">
                                            <p:graphicEl>
                                              <a:dgm id="{9EACE94B-EE71-E74E-8620-DB8003EA7EE5}"/>
                                            </p:graphicEl>
                                          </p:spTgt>
                                        </p:tgtEl>
                                        <p:attrNameLst>
                                          <p:attrName>style.visibility</p:attrName>
                                        </p:attrNameLst>
                                      </p:cBhvr>
                                      <p:to>
                                        <p:strVal val="visible"/>
                                      </p:to>
                                    </p:set>
                                    <p:animEffect transition="in" filter="checkerboard(across)">
                                      <p:cBhvr>
                                        <p:cTn id="39" dur="500"/>
                                        <p:tgtEl>
                                          <p:spTgt spid="7">
                                            <p:graphicEl>
                                              <a:dgm id="{9EACE94B-EE71-E74E-8620-DB8003EA7E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Procedure in case of challenge</a:t>
            </a:r>
            <a:endParaRPr lang="en-US" dirty="0">
              <a:ea typeface="+mj-ea"/>
            </a:endParaRPr>
          </a:p>
        </p:txBody>
      </p:sp>
      <p:sp>
        <p:nvSpPr>
          <p:cNvPr id="6147" name="Content Placeholder 2"/>
          <p:cNvSpPr>
            <a:spLocks noGrp="1"/>
          </p:cNvSpPr>
          <p:nvPr>
            <p:ph idx="1"/>
          </p:nvPr>
        </p:nvSpPr>
        <p:spPr/>
        <p:txBody>
          <a:bodyPr/>
          <a:lstStyle/>
          <a:p>
            <a:endParaRPr lang="en-US" smtClean="0"/>
          </a:p>
          <a:p>
            <a:pPr>
              <a:buFont typeface="Arial" pitchFamily="34" charset="0"/>
              <a:buNone/>
            </a:pPr>
            <a:endParaRPr lang="en-US" smtClean="0"/>
          </a:p>
        </p:txBody>
      </p:sp>
      <p:sp>
        <p:nvSpPr>
          <p:cNvPr id="4" name="Date Placeholder 3"/>
          <p:cNvSpPr>
            <a:spLocks noGrp="1"/>
          </p:cNvSpPr>
          <p:nvPr>
            <p:ph type="dt" sz="quarter" idx="10"/>
          </p:nvPr>
        </p:nvSpPr>
        <p:spPr/>
        <p:txBody>
          <a:bodyPr/>
          <a:lstStyle/>
          <a:p>
            <a:pPr>
              <a:defRPr/>
            </a:pPr>
            <a:fld id="{B1EE360A-EF59-6742-9A01-5351540F3A0A}"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EB5A9BCD-5AC9-472B-8E48-CE0B4A44412F}" type="slidenum">
              <a:rPr lang="en-US"/>
              <a:pPr>
                <a:defRPr/>
              </a:pPr>
              <a:t>26</a:t>
            </a:fld>
            <a:endParaRPr lang="en-US"/>
          </a:p>
        </p:txBody>
      </p:sp>
      <p:sp>
        <p:nvSpPr>
          <p:cNvPr id="6151" name="Content Placeholder 2"/>
          <p:cNvSpPr txBox="1">
            <a:spLocks/>
          </p:cNvSpPr>
          <p:nvPr/>
        </p:nvSpPr>
        <p:spPr bwMode="auto">
          <a:xfrm>
            <a:off x="609600" y="1752600"/>
            <a:ext cx="8229600" cy="4525963"/>
          </a:xfrm>
          <a:prstGeom prst="rect">
            <a:avLst/>
          </a:prstGeom>
          <a:noFill/>
          <a:ln w="9525">
            <a:noFill/>
            <a:miter lim="800000"/>
            <a:headEnd/>
            <a:tailEnd/>
          </a:ln>
        </p:spPr>
        <p:txBody>
          <a:bodyPr/>
          <a:lstStyle/>
          <a:p>
            <a:pPr marL="342900" indent="-342900">
              <a:spcBef>
                <a:spcPct val="20000"/>
              </a:spcBef>
            </a:pPr>
            <a:endParaRPr lang="en-US" sz="2000">
              <a:latin typeface="Cambria" pitchFamily="18" charset="0"/>
              <a:ea typeface="Times"/>
              <a:cs typeface="Times"/>
            </a:endParaRPr>
          </a:p>
          <a:p>
            <a:pPr marL="342900" indent="-342900">
              <a:spcBef>
                <a:spcPct val="20000"/>
              </a:spcBef>
              <a:buFont typeface="Arial" pitchFamily="34" charset="0"/>
              <a:buChar char="•"/>
            </a:pPr>
            <a:endParaRPr lang="en-US" sz="2000">
              <a:latin typeface="Cambria" pitchFamily="18" charset="0"/>
              <a:ea typeface="Times"/>
              <a:cs typeface="Times"/>
            </a:endParaRPr>
          </a:p>
          <a:p>
            <a:pPr marL="342900" indent="-342900">
              <a:spcBef>
                <a:spcPct val="20000"/>
              </a:spcBef>
              <a:buFont typeface="Arial" pitchFamily="34" charset="0"/>
              <a:buNone/>
            </a:pPr>
            <a:endParaRPr lang="en-US" sz="2000">
              <a:latin typeface="Cambria" pitchFamily="18" charset="0"/>
              <a:ea typeface="Times"/>
              <a:cs typeface="Times"/>
            </a:endParaRPr>
          </a:p>
        </p:txBody>
      </p:sp>
      <p:pic>
        <p:nvPicPr>
          <p:cNvPr id="6152" name="Picture 2"/>
          <p:cNvPicPr>
            <a:picLocks noChangeAspect="1" noChangeArrowheads="1"/>
          </p:cNvPicPr>
          <p:nvPr/>
        </p:nvPicPr>
        <p:blipFill>
          <a:blip r:embed="rId2" cstate="print"/>
          <a:srcRect/>
          <a:stretch>
            <a:fillRect/>
          </a:stretch>
        </p:blipFill>
        <p:spPr bwMode="auto">
          <a:xfrm>
            <a:off x="395536" y="1484784"/>
            <a:ext cx="8328025" cy="496887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Procedure </a:t>
            </a:r>
            <a:r>
              <a:rPr lang="en-US" dirty="0">
                <a:ea typeface="+mj-ea"/>
              </a:rPr>
              <a:t>in case of challenge</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8C885D94-F569-F54C-A227-C2688DFFFFA6}"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23760173-A956-423A-B915-2C8F82A7E814}" type="slidenum">
              <a:rPr lang="en-US"/>
              <a:pPr>
                <a:defRPr/>
              </a:pPr>
              <a:t>27</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graphicEl>
                                              <a:dgm id="{84AC9C6C-1208-F542-879D-25DFCE382E10}"/>
                                            </p:graphicEl>
                                          </p:spTgt>
                                        </p:tgtEl>
                                        <p:attrNameLst>
                                          <p:attrName>style.visibility</p:attrName>
                                        </p:attrNameLst>
                                      </p:cBhvr>
                                      <p:to>
                                        <p:strVal val="visible"/>
                                      </p:to>
                                    </p:set>
                                    <p:animEffect transition="in" filter="checkerboard(across)">
                                      <p:cBhvr>
                                        <p:cTn id="7" dur="500"/>
                                        <p:tgtEl>
                                          <p:spTgt spid="7">
                                            <p:graphicEl>
                                              <a:dgm id="{84AC9C6C-1208-F542-879D-25DFCE382E10}"/>
                                            </p:graphic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graphicEl>
                                              <a:dgm id="{54F75C88-66C8-884B-9B8C-8614BE42FBA3}"/>
                                            </p:graphicEl>
                                          </p:spTgt>
                                        </p:tgtEl>
                                        <p:attrNameLst>
                                          <p:attrName>style.visibility</p:attrName>
                                        </p:attrNameLst>
                                      </p:cBhvr>
                                      <p:to>
                                        <p:strVal val="visible"/>
                                      </p:to>
                                    </p:set>
                                    <p:animEffect transition="in" filter="checkerboard(across)">
                                      <p:cBhvr>
                                        <p:cTn id="10" dur="500"/>
                                        <p:tgtEl>
                                          <p:spTgt spid="7">
                                            <p:graphicEl>
                                              <a:dgm id="{54F75C88-66C8-884B-9B8C-8614BE42FBA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graphicEl>
                                              <a:dgm id="{2E32E811-97D6-FC42-81EC-C3711A5ACD50}"/>
                                            </p:graphicEl>
                                          </p:spTgt>
                                        </p:tgtEl>
                                        <p:attrNameLst>
                                          <p:attrName>style.visibility</p:attrName>
                                        </p:attrNameLst>
                                      </p:cBhvr>
                                      <p:to>
                                        <p:strVal val="visible"/>
                                      </p:to>
                                    </p:set>
                                    <p:animEffect transition="in" filter="checkerboard(across)">
                                      <p:cBhvr>
                                        <p:cTn id="15" dur="500"/>
                                        <p:tgtEl>
                                          <p:spTgt spid="7">
                                            <p:graphicEl>
                                              <a:dgm id="{2E32E811-97D6-FC42-81EC-C3711A5ACD50}"/>
                                            </p:graphic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
                                            <p:graphicEl>
                                              <a:dgm id="{C04E7409-485C-F74B-8FEA-72EE4B091B7A}"/>
                                            </p:graphicEl>
                                          </p:spTgt>
                                        </p:tgtEl>
                                        <p:attrNameLst>
                                          <p:attrName>style.visibility</p:attrName>
                                        </p:attrNameLst>
                                      </p:cBhvr>
                                      <p:to>
                                        <p:strVal val="visible"/>
                                      </p:to>
                                    </p:set>
                                    <p:animEffect transition="in" filter="checkerboard(across)">
                                      <p:cBhvr>
                                        <p:cTn id="18" dur="500"/>
                                        <p:tgtEl>
                                          <p:spTgt spid="7">
                                            <p:graphicEl>
                                              <a:dgm id="{C04E7409-485C-F74B-8FEA-72EE4B091B7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graphicEl>
                                              <a:dgm id="{BFAD2A1D-ED14-014A-AB88-D2B84C96E3FA}"/>
                                            </p:graphicEl>
                                          </p:spTgt>
                                        </p:tgtEl>
                                        <p:attrNameLst>
                                          <p:attrName>style.visibility</p:attrName>
                                        </p:attrNameLst>
                                      </p:cBhvr>
                                      <p:to>
                                        <p:strVal val="visible"/>
                                      </p:to>
                                    </p:set>
                                    <p:animEffect transition="in" filter="checkerboard(across)">
                                      <p:cBhvr>
                                        <p:cTn id="23" dur="500"/>
                                        <p:tgtEl>
                                          <p:spTgt spid="7">
                                            <p:graphicEl>
                                              <a:dgm id="{BFAD2A1D-ED14-014A-AB88-D2B84C96E3FA}"/>
                                            </p:graphic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7">
                                            <p:graphicEl>
                                              <a:dgm id="{9A7009DF-59C7-EB4A-B9AC-358C59C0E2C3}"/>
                                            </p:graphicEl>
                                          </p:spTgt>
                                        </p:tgtEl>
                                        <p:attrNameLst>
                                          <p:attrName>style.visibility</p:attrName>
                                        </p:attrNameLst>
                                      </p:cBhvr>
                                      <p:to>
                                        <p:strVal val="visible"/>
                                      </p:to>
                                    </p:set>
                                    <p:animEffect transition="in" filter="checkerboard(across)">
                                      <p:cBhvr>
                                        <p:cTn id="26" dur="500"/>
                                        <p:tgtEl>
                                          <p:spTgt spid="7">
                                            <p:graphicEl>
                                              <a:dgm id="{9A7009DF-59C7-EB4A-B9AC-358C59C0E2C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7">
                                            <p:graphicEl>
                                              <a:dgm id="{A3AD4E2B-9580-D345-BFC2-698D0D412237}"/>
                                            </p:graphicEl>
                                          </p:spTgt>
                                        </p:tgtEl>
                                        <p:attrNameLst>
                                          <p:attrName>style.visibility</p:attrName>
                                        </p:attrNameLst>
                                      </p:cBhvr>
                                      <p:to>
                                        <p:strVal val="visible"/>
                                      </p:to>
                                    </p:set>
                                    <p:animEffect transition="in" filter="checkerboard(across)">
                                      <p:cBhvr>
                                        <p:cTn id="31" dur="500"/>
                                        <p:tgtEl>
                                          <p:spTgt spid="7">
                                            <p:graphicEl>
                                              <a:dgm id="{A3AD4E2B-9580-D345-BFC2-698D0D412237}"/>
                                            </p:graphic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
                                            <p:graphicEl>
                                              <a:dgm id="{1FE62616-BA1A-7743-B263-364D478D2559}"/>
                                            </p:graphicEl>
                                          </p:spTgt>
                                        </p:tgtEl>
                                        <p:attrNameLst>
                                          <p:attrName>style.visibility</p:attrName>
                                        </p:attrNameLst>
                                      </p:cBhvr>
                                      <p:to>
                                        <p:strVal val="visible"/>
                                      </p:to>
                                    </p:set>
                                    <p:animEffect transition="in" filter="checkerboard(across)">
                                      <p:cBhvr>
                                        <p:cTn id="34" dur="500"/>
                                        <p:tgtEl>
                                          <p:spTgt spid="7">
                                            <p:graphicEl>
                                              <a:dgm id="{1FE62616-BA1A-7743-B263-364D478D255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Procedure in case of challenge</a:t>
            </a:r>
            <a:endParaRPr lang="en-US" dirty="0">
              <a:ea typeface="+mj-ea"/>
            </a:endParaRPr>
          </a:p>
        </p:txBody>
      </p:sp>
      <p:sp>
        <p:nvSpPr>
          <p:cNvPr id="8195" name="Content Placeholder 2"/>
          <p:cNvSpPr>
            <a:spLocks noGrp="1"/>
          </p:cNvSpPr>
          <p:nvPr>
            <p:ph idx="1"/>
          </p:nvPr>
        </p:nvSpPr>
        <p:spPr/>
        <p:txBody>
          <a:bodyPr/>
          <a:lstStyle/>
          <a:p>
            <a:endParaRPr lang="en-US" smtClean="0"/>
          </a:p>
          <a:p>
            <a:pPr>
              <a:buFont typeface="Arial" pitchFamily="34" charset="0"/>
              <a:buNone/>
            </a:pPr>
            <a:endParaRPr lang="en-US" smtClean="0"/>
          </a:p>
        </p:txBody>
      </p:sp>
      <p:sp>
        <p:nvSpPr>
          <p:cNvPr id="4" name="Date Placeholder 3"/>
          <p:cNvSpPr>
            <a:spLocks noGrp="1"/>
          </p:cNvSpPr>
          <p:nvPr>
            <p:ph type="dt" sz="quarter" idx="10"/>
          </p:nvPr>
        </p:nvSpPr>
        <p:spPr/>
        <p:txBody>
          <a:bodyPr/>
          <a:lstStyle/>
          <a:p>
            <a:pPr>
              <a:defRPr/>
            </a:pPr>
            <a:fld id="{489F9944-C83D-8443-8DDC-0B643903DC16}"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7FC83601-876C-4418-8E74-A952545807DF}" type="slidenum">
              <a:rPr lang="en-US"/>
              <a:pPr>
                <a:defRPr/>
              </a:pPr>
              <a:t>28</a:t>
            </a:fld>
            <a:endParaRPr lang="en-US"/>
          </a:p>
        </p:txBody>
      </p:sp>
      <p:graphicFrame>
        <p:nvGraphicFramePr>
          <p:cNvPr id="8" name="Diagram 7"/>
          <p:cNvGraphicFramePr/>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graphicEl>
                                              <a:dgm id="{6CE6D8F2-5B58-6546-8EFC-F0DED7C5A975}"/>
                                            </p:graphicEl>
                                          </p:spTgt>
                                        </p:tgtEl>
                                        <p:attrNameLst>
                                          <p:attrName>style.visibility</p:attrName>
                                        </p:attrNameLst>
                                      </p:cBhvr>
                                      <p:to>
                                        <p:strVal val="visible"/>
                                      </p:to>
                                    </p:set>
                                    <p:animEffect transition="in" filter="checkerboard(across)">
                                      <p:cBhvr>
                                        <p:cTn id="7" dur="500"/>
                                        <p:tgtEl>
                                          <p:spTgt spid="8">
                                            <p:graphicEl>
                                              <a:dgm id="{6CE6D8F2-5B58-6546-8EFC-F0DED7C5A9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graphicEl>
                                              <a:dgm id="{BEDD3684-BF46-A642-911D-78D9ACB653C9}"/>
                                            </p:graphicEl>
                                          </p:spTgt>
                                        </p:tgtEl>
                                        <p:attrNameLst>
                                          <p:attrName>style.visibility</p:attrName>
                                        </p:attrNameLst>
                                      </p:cBhvr>
                                      <p:to>
                                        <p:strVal val="visible"/>
                                      </p:to>
                                    </p:set>
                                    <p:animEffect transition="in" filter="checkerboard(across)">
                                      <p:cBhvr>
                                        <p:cTn id="12" dur="500"/>
                                        <p:tgtEl>
                                          <p:spTgt spid="8">
                                            <p:graphicEl>
                                              <a:dgm id="{BEDD3684-BF46-A642-911D-78D9ACB653C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graphicEl>
                                              <a:dgm id="{1AC9A446-056F-CF46-AB57-9B5FD8C41CCF}"/>
                                            </p:graphicEl>
                                          </p:spTgt>
                                        </p:tgtEl>
                                        <p:attrNameLst>
                                          <p:attrName>style.visibility</p:attrName>
                                        </p:attrNameLst>
                                      </p:cBhvr>
                                      <p:to>
                                        <p:strVal val="visible"/>
                                      </p:to>
                                    </p:set>
                                    <p:animEffect transition="in" filter="checkerboard(across)">
                                      <p:cBhvr>
                                        <p:cTn id="17" dur="500"/>
                                        <p:tgtEl>
                                          <p:spTgt spid="8">
                                            <p:graphicEl>
                                              <a:dgm id="{1AC9A446-056F-CF46-AB57-9B5FD8C41CC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graphicEl>
                                              <a:dgm id="{A46B69E5-C334-404C-B2E3-9C77E057DF8A}"/>
                                            </p:graphicEl>
                                          </p:spTgt>
                                        </p:tgtEl>
                                        <p:attrNameLst>
                                          <p:attrName>style.visibility</p:attrName>
                                        </p:attrNameLst>
                                      </p:cBhvr>
                                      <p:to>
                                        <p:strVal val="visible"/>
                                      </p:to>
                                    </p:set>
                                    <p:animEffect transition="in" filter="checkerboard(across)">
                                      <p:cBhvr>
                                        <p:cTn id="22" dur="500"/>
                                        <p:tgtEl>
                                          <p:spTgt spid="8">
                                            <p:graphicEl>
                                              <a:dgm id="{A46B69E5-C334-404C-B2E3-9C77E057DF8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graphicEl>
                                              <a:dgm id="{3ECA7D81-7673-C949-AB06-1351AC4CD5AC}"/>
                                            </p:graphicEl>
                                          </p:spTgt>
                                        </p:tgtEl>
                                        <p:attrNameLst>
                                          <p:attrName>style.visibility</p:attrName>
                                        </p:attrNameLst>
                                      </p:cBhvr>
                                      <p:to>
                                        <p:strVal val="visible"/>
                                      </p:to>
                                    </p:set>
                                    <p:animEffect transition="in" filter="checkerboard(across)">
                                      <p:cBhvr>
                                        <p:cTn id="27" dur="500"/>
                                        <p:tgtEl>
                                          <p:spTgt spid="8">
                                            <p:graphicEl>
                                              <a:dgm id="{3ECA7D81-7673-C949-AB06-1351AC4CD5A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ea typeface="+mj-ea"/>
              </a:rPr>
              <a:t>Verification of Elector’s Identity and procedure in case of challenge</a:t>
            </a:r>
          </a:p>
        </p:txBody>
      </p:sp>
      <p:graphicFrame>
        <p:nvGraphicFramePr>
          <p:cNvPr id="7" name="Content Placeholder 6"/>
          <p:cNvGraphicFramePr>
            <a:graphicFrameLocks noGrp="1"/>
          </p:cNvGraphicFramePr>
          <p:nvPr>
            <p:ph idx="1"/>
          </p:nvPr>
        </p:nvGraphicFramePr>
        <p:xfrm>
          <a:off x="467544" y="17008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7D57FAC2-E87D-B74F-84A9-E669B0115908}"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E09AD005-0A15-4515-8DCA-054B61A7A0EA}" type="slidenum">
              <a:rPr lang="en-US"/>
              <a:pPr>
                <a:defRPr/>
              </a:pPr>
              <a:t>29</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graphicEl>
                                              <a:dgm id="{17364407-B661-934C-9862-9993023012C3}"/>
                                            </p:graphicEl>
                                          </p:spTgt>
                                        </p:tgtEl>
                                        <p:attrNameLst>
                                          <p:attrName>style.visibility</p:attrName>
                                        </p:attrNameLst>
                                      </p:cBhvr>
                                      <p:to>
                                        <p:strVal val="visible"/>
                                      </p:to>
                                    </p:set>
                                    <p:animEffect transition="in" filter="checkerboard(across)">
                                      <p:cBhvr>
                                        <p:cTn id="7" dur="500"/>
                                        <p:tgtEl>
                                          <p:spTgt spid="7">
                                            <p:graphicEl>
                                              <a:dgm id="{17364407-B661-934C-9862-9993023012C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graphicEl>
                                              <a:dgm id="{B69F893D-8A22-AE4B-A593-1AEDA2323B11}"/>
                                            </p:graphicEl>
                                          </p:spTgt>
                                        </p:tgtEl>
                                        <p:attrNameLst>
                                          <p:attrName>style.visibility</p:attrName>
                                        </p:attrNameLst>
                                      </p:cBhvr>
                                      <p:to>
                                        <p:strVal val="visible"/>
                                      </p:to>
                                    </p:set>
                                    <p:animEffect transition="in" filter="checkerboard(across)">
                                      <p:cBhvr>
                                        <p:cTn id="12" dur="500"/>
                                        <p:tgtEl>
                                          <p:spTgt spid="7">
                                            <p:graphicEl>
                                              <a:dgm id="{B69F893D-8A22-AE4B-A593-1AEDA2323B1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graphicEl>
                                              <a:dgm id="{2CCE597C-DC8B-484C-B772-1A59DAB31C2B}"/>
                                            </p:graphicEl>
                                          </p:spTgt>
                                        </p:tgtEl>
                                        <p:attrNameLst>
                                          <p:attrName>style.visibility</p:attrName>
                                        </p:attrNameLst>
                                      </p:cBhvr>
                                      <p:to>
                                        <p:strVal val="visible"/>
                                      </p:to>
                                    </p:set>
                                    <p:animEffect transition="in" filter="checkerboard(across)">
                                      <p:cBhvr>
                                        <p:cTn id="17" dur="500"/>
                                        <p:tgtEl>
                                          <p:spTgt spid="7">
                                            <p:graphicEl>
                                              <a:dgm id="{2CCE597C-DC8B-484C-B772-1A59DAB31C2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graphicEl>
                                              <a:dgm id="{4B29C45D-7F33-424C-8DA3-3412EB21D2DC}"/>
                                            </p:graphicEl>
                                          </p:spTgt>
                                        </p:tgtEl>
                                        <p:attrNameLst>
                                          <p:attrName>style.visibility</p:attrName>
                                        </p:attrNameLst>
                                      </p:cBhvr>
                                      <p:to>
                                        <p:strVal val="visible"/>
                                      </p:to>
                                    </p:set>
                                    <p:animEffect transition="in" filter="checkerboard(across)">
                                      <p:cBhvr>
                                        <p:cTn id="22" dur="500"/>
                                        <p:tgtEl>
                                          <p:spTgt spid="7">
                                            <p:graphicEl>
                                              <a:dgm id="{4B29C45D-7F33-424C-8DA3-3412EB21D2D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graphicEl>
                                              <a:dgm id="{B83D8273-E063-1940-A2F9-09609EBB566D}"/>
                                            </p:graphicEl>
                                          </p:spTgt>
                                        </p:tgtEl>
                                        <p:attrNameLst>
                                          <p:attrName>style.visibility</p:attrName>
                                        </p:attrNameLst>
                                      </p:cBhvr>
                                      <p:to>
                                        <p:strVal val="visible"/>
                                      </p:to>
                                    </p:set>
                                    <p:animEffect transition="in" filter="checkerboard(across)">
                                      <p:cBhvr>
                                        <p:cTn id="27" dur="500"/>
                                        <p:tgtEl>
                                          <p:spTgt spid="7">
                                            <p:graphicEl>
                                              <a:dgm id="{B83D8273-E063-1940-A2F9-09609EBB56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539552" y="404664"/>
          <a:ext cx="82296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645728A0-AAE3-8842-8FAD-139B3A1C26C2}"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D16B91C0-91AB-471E-8F8F-FC5231F66B01}" type="slidenum">
              <a:rPr lang="en-US"/>
              <a:pPr>
                <a:defRPr/>
              </a:pPr>
              <a:t>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graphicEl>
                                              <a:dgm id="{4708C60C-9ABA-2D43-A9C8-AD7A4433A08A}"/>
                                            </p:graphicEl>
                                          </p:spTgt>
                                        </p:tgtEl>
                                        <p:attrNameLst>
                                          <p:attrName>style.visibility</p:attrName>
                                        </p:attrNameLst>
                                      </p:cBhvr>
                                      <p:to>
                                        <p:strVal val="visible"/>
                                      </p:to>
                                    </p:set>
                                    <p:animEffect transition="in" filter="fade">
                                      <p:cBhvr>
                                        <p:cTn id="7" dur="1000"/>
                                        <p:tgtEl>
                                          <p:spTgt spid="10">
                                            <p:graphicEl>
                                              <a:dgm id="{4708C60C-9ABA-2D43-A9C8-AD7A4433A08A}"/>
                                            </p:graphicEl>
                                          </p:spTgt>
                                        </p:tgtEl>
                                      </p:cBhvr>
                                    </p:animEffect>
                                    <p:anim calcmode="lin" valueType="num">
                                      <p:cBhvr>
                                        <p:cTn id="8" dur="1000" fill="hold"/>
                                        <p:tgtEl>
                                          <p:spTgt spid="10">
                                            <p:graphicEl>
                                              <a:dgm id="{4708C60C-9ABA-2D43-A9C8-AD7A4433A08A}"/>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10">
                                            <p:graphicEl>
                                              <a:dgm id="{4708C60C-9ABA-2D43-A9C8-AD7A4433A08A}"/>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graphicEl>
                                              <a:dgm id="{4708C60C-9ABA-2D43-A9C8-AD7A4433A08A}"/>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graphicEl>
                                              <a:dgm id="{0EADB985-E0F8-1A47-A558-4A428958C91C}"/>
                                            </p:graphicEl>
                                          </p:spTgt>
                                        </p:tgtEl>
                                        <p:attrNameLst>
                                          <p:attrName>style.visibility</p:attrName>
                                        </p:attrNameLst>
                                      </p:cBhvr>
                                      <p:to>
                                        <p:strVal val="visible"/>
                                      </p:to>
                                    </p:set>
                                    <p:animEffect transition="in" filter="fade">
                                      <p:cBhvr>
                                        <p:cTn id="15" dur="1000"/>
                                        <p:tgtEl>
                                          <p:spTgt spid="10">
                                            <p:graphicEl>
                                              <a:dgm id="{0EADB985-E0F8-1A47-A558-4A428958C91C}"/>
                                            </p:graphicEl>
                                          </p:spTgt>
                                        </p:tgtEl>
                                      </p:cBhvr>
                                    </p:animEffect>
                                    <p:anim calcmode="lin" valueType="num">
                                      <p:cBhvr>
                                        <p:cTn id="16" dur="1000" fill="hold"/>
                                        <p:tgtEl>
                                          <p:spTgt spid="10">
                                            <p:graphicEl>
                                              <a:dgm id="{0EADB985-E0F8-1A47-A558-4A428958C91C}"/>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10">
                                            <p:graphicEl>
                                              <a:dgm id="{0EADB985-E0F8-1A47-A558-4A428958C91C}"/>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graphicEl>
                                              <a:dgm id="{0EADB985-E0F8-1A47-A558-4A428958C91C}"/>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Procedure </a:t>
            </a:r>
            <a:r>
              <a:rPr lang="en-US" dirty="0">
                <a:ea typeface="+mj-ea"/>
              </a:rPr>
              <a:t>in case of challenge</a:t>
            </a:r>
          </a:p>
        </p:txBody>
      </p:sp>
      <p:sp>
        <p:nvSpPr>
          <p:cNvPr id="4" name="Date Placeholder 3"/>
          <p:cNvSpPr>
            <a:spLocks noGrp="1"/>
          </p:cNvSpPr>
          <p:nvPr>
            <p:ph type="dt" sz="quarter" idx="10"/>
          </p:nvPr>
        </p:nvSpPr>
        <p:spPr/>
        <p:txBody>
          <a:bodyPr/>
          <a:lstStyle/>
          <a:p>
            <a:pPr>
              <a:defRPr/>
            </a:pPr>
            <a:fld id="{0FB475E1-2E1E-3743-81EF-88286906A9E1}"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D9C32BF-735D-49D4-AF2F-EE0F50A4C495}" type="slidenum">
              <a:rPr lang="en-US"/>
              <a:pPr>
                <a:defRPr/>
              </a:pPr>
              <a:t>30</a:t>
            </a:fld>
            <a:endParaRPr lang="en-US"/>
          </a:p>
        </p:txBody>
      </p:sp>
      <p:pic>
        <p:nvPicPr>
          <p:cNvPr id="10246" name="Picture 2"/>
          <p:cNvPicPr>
            <a:picLocks noGrp="1" noChangeAspect="1" noChangeArrowheads="1"/>
          </p:cNvPicPr>
          <p:nvPr>
            <p:ph idx="1"/>
          </p:nvPr>
        </p:nvPicPr>
        <p:blipFill>
          <a:blip r:embed="rId2" cstate="print"/>
          <a:srcRect/>
          <a:stretch>
            <a:fillRect/>
          </a:stretch>
        </p:blipFill>
        <p:spPr>
          <a:xfrm>
            <a:off x="395536" y="1556792"/>
            <a:ext cx="8208912" cy="4938712"/>
          </a:xfrm>
        </p:spPr>
        <p:style>
          <a:lnRef idx="1">
            <a:schemeClr val="accent3"/>
          </a:lnRef>
          <a:fillRef idx="2">
            <a:schemeClr val="accent3"/>
          </a:fillRef>
          <a:effectRef idx="1">
            <a:schemeClr val="accent3"/>
          </a:effectRef>
          <a:fontRef idx="minor">
            <a:schemeClr val="dk1"/>
          </a:fontRef>
        </p:style>
      </p:pic>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Declaration of age</a:t>
            </a:r>
            <a:endParaRPr lang="en-US" dirty="0">
              <a:ea typeface="+mj-ea"/>
            </a:endParaRPr>
          </a:p>
        </p:txBody>
      </p:sp>
      <p:sp>
        <p:nvSpPr>
          <p:cNvPr id="11267" name="Content Placeholder 2"/>
          <p:cNvSpPr>
            <a:spLocks noGrp="1"/>
          </p:cNvSpPr>
          <p:nvPr>
            <p:ph idx="1"/>
          </p:nvPr>
        </p:nvSpPr>
        <p:spPr/>
        <p:txBody>
          <a:bodyPr/>
          <a:lstStyle/>
          <a:p>
            <a:endParaRPr lang="en-US" smtClean="0"/>
          </a:p>
          <a:p>
            <a:pPr>
              <a:buFont typeface="Arial" pitchFamily="34" charset="0"/>
              <a:buNone/>
            </a:pPr>
            <a:endParaRPr lang="en-US" smtClean="0"/>
          </a:p>
        </p:txBody>
      </p:sp>
      <p:sp>
        <p:nvSpPr>
          <p:cNvPr id="4" name="Date Placeholder 3"/>
          <p:cNvSpPr>
            <a:spLocks noGrp="1"/>
          </p:cNvSpPr>
          <p:nvPr>
            <p:ph type="dt" sz="quarter" idx="10"/>
          </p:nvPr>
        </p:nvSpPr>
        <p:spPr/>
        <p:txBody>
          <a:bodyPr/>
          <a:lstStyle/>
          <a:p>
            <a:pPr>
              <a:defRPr/>
            </a:pPr>
            <a:fld id="{FBD04A7F-7BD3-B749-B5DE-CA3695EC5A7C}"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65ED914C-AA31-43A1-A216-90E2DB2238A7}" type="slidenum">
              <a:rPr lang="en-US"/>
              <a:pPr>
                <a:defRPr/>
              </a:pPr>
              <a:t>31</a:t>
            </a:fld>
            <a:endParaRPr lang="en-US"/>
          </a:p>
        </p:txBody>
      </p:sp>
      <p:sp>
        <p:nvSpPr>
          <p:cNvPr id="11271" name="Content Placeholder 2"/>
          <p:cNvSpPr txBox="1">
            <a:spLocks/>
          </p:cNvSpPr>
          <p:nvPr/>
        </p:nvSpPr>
        <p:spPr bwMode="auto">
          <a:xfrm>
            <a:off x="609600" y="1752600"/>
            <a:ext cx="8229600" cy="4525963"/>
          </a:xfrm>
          <a:prstGeom prst="rect">
            <a:avLst/>
          </a:prstGeom>
          <a:noFill/>
          <a:ln w="9525">
            <a:noFill/>
            <a:miter lim="800000"/>
            <a:headEnd/>
            <a:tailEnd/>
          </a:ln>
        </p:spPr>
        <p:txBody>
          <a:bodyPr/>
          <a:lstStyle/>
          <a:p>
            <a:pPr marL="342900" indent="-342900">
              <a:spcBef>
                <a:spcPct val="20000"/>
              </a:spcBef>
              <a:buFont typeface="Arial" pitchFamily="34" charset="0"/>
              <a:buNone/>
            </a:pPr>
            <a:r>
              <a:rPr lang="en-US" sz="2300" b="1" u="sng" dirty="0">
                <a:latin typeface="Cambria" pitchFamily="18" charset="0"/>
                <a:ea typeface="Cambria" pitchFamily="18" charset="0"/>
                <a:cs typeface="Cambria" pitchFamily="18" charset="0"/>
              </a:rPr>
              <a:t>Minimum voting age</a:t>
            </a:r>
          </a:p>
          <a:p>
            <a:pPr marL="342900" indent="-342900">
              <a:spcBef>
                <a:spcPct val="20000"/>
              </a:spcBef>
              <a:buFont typeface="Arial" pitchFamily="34" charset="0"/>
              <a:buChar char="•"/>
            </a:pPr>
            <a:r>
              <a:rPr lang="en-US" sz="2300" b="1" dirty="0">
                <a:latin typeface="Cambria" pitchFamily="18" charset="0"/>
                <a:ea typeface="Cambria" pitchFamily="18" charset="0"/>
                <a:cs typeface="Cambria" pitchFamily="18" charset="0"/>
              </a:rPr>
              <a:t>Person having identity as voter can not be questioned in any case</a:t>
            </a:r>
          </a:p>
          <a:p>
            <a:pPr marL="342900" indent="-342900">
              <a:spcBef>
                <a:spcPct val="20000"/>
              </a:spcBef>
              <a:buFont typeface="Arial" pitchFamily="34" charset="0"/>
              <a:buChar char="•"/>
            </a:pPr>
            <a:r>
              <a:rPr lang="en-US" sz="2300" b="1" dirty="0">
                <a:latin typeface="Cambria" pitchFamily="18" charset="0"/>
                <a:ea typeface="Cambria" pitchFamily="18" charset="0"/>
                <a:cs typeface="Cambria" pitchFamily="18" charset="0"/>
              </a:rPr>
              <a:t>In case </a:t>
            </a:r>
            <a:r>
              <a:rPr lang="en-US" sz="2300" b="1" dirty="0" smtClean="0">
                <a:latin typeface="Cambria" pitchFamily="18" charset="0"/>
                <a:ea typeface="Cambria" pitchFamily="18" charset="0"/>
                <a:cs typeface="Cambria" pitchFamily="18" charset="0"/>
              </a:rPr>
              <a:t>s/he does not appears below 18 years, as </a:t>
            </a:r>
            <a:r>
              <a:rPr lang="en-US" sz="2300" b="1" dirty="0">
                <a:latin typeface="Cambria" pitchFamily="18" charset="0"/>
                <a:ea typeface="Cambria" pitchFamily="18" charset="0"/>
                <a:cs typeface="Cambria" pitchFamily="18" charset="0"/>
              </a:rPr>
              <a:t>per your </a:t>
            </a:r>
            <a:r>
              <a:rPr lang="en-US" sz="2300" b="1" dirty="0" smtClean="0">
                <a:latin typeface="Cambria" pitchFamily="18" charset="0"/>
                <a:ea typeface="Cambria" pitchFamily="18" charset="0"/>
                <a:cs typeface="Cambria" pitchFamily="18" charset="0"/>
              </a:rPr>
              <a:t>view:</a:t>
            </a:r>
            <a:endParaRPr lang="en-US" sz="2300" b="1" dirty="0">
              <a:latin typeface="Cambria" pitchFamily="18" charset="0"/>
              <a:ea typeface="Cambria" pitchFamily="18" charset="0"/>
              <a:cs typeface="Cambria" pitchFamily="18" charset="0"/>
            </a:endParaRPr>
          </a:p>
          <a:p>
            <a:pPr marL="800100" lvl="1" indent="-342900">
              <a:spcBef>
                <a:spcPct val="20000"/>
              </a:spcBef>
              <a:buFont typeface="Arial" pitchFamily="34" charset="0"/>
              <a:buChar char="•"/>
            </a:pPr>
            <a:r>
              <a:rPr lang="en-US" sz="2300" b="1" dirty="0">
                <a:latin typeface="Cambria" pitchFamily="18" charset="0"/>
                <a:ea typeface="Cambria" pitchFamily="18" charset="0"/>
                <a:cs typeface="Cambria" pitchFamily="18" charset="0"/>
              </a:rPr>
              <a:t>Inform him about penal provision in section 31 of the Representation of the People Act, 1950, for making false declaration. </a:t>
            </a:r>
          </a:p>
          <a:p>
            <a:pPr marL="800100" lvl="1" indent="-342900">
              <a:spcBef>
                <a:spcPct val="20000"/>
              </a:spcBef>
              <a:buFont typeface="Arial" pitchFamily="34" charset="0"/>
              <a:buChar char="•"/>
            </a:pPr>
            <a:r>
              <a:rPr lang="en-US" sz="2300" b="1" dirty="0">
                <a:latin typeface="Cambria" pitchFamily="18" charset="0"/>
                <a:ea typeface="Cambria" pitchFamily="18" charset="0"/>
                <a:cs typeface="Cambria" pitchFamily="18" charset="0"/>
              </a:rPr>
              <a:t>Obtain a </a:t>
            </a:r>
            <a:r>
              <a:rPr lang="en-US" sz="2300" b="1" dirty="0" smtClean="0">
                <a:latin typeface="Cambria" pitchFamily="18" charset="0"/>
                <a:ea typeface="Cambria" pitchFamily="18" charset="0"/>
                <a:cs typeface="Cambria" pitchFamily="18" charset="0"/>
              </a:rPr>
              <a:t>declaration, </a:t>
            </a:r>
            <a:r>
              <a:rPr lang="en-US" sz="2300" b="1" dirty="0">
                <a:latin typeface="Cambria" pitchFamily="18" charset="0"/>
                <a:ea typeface="Cambria" pitchFamily="18" charset="0"/>
                <a:cs typeface="Cambria" pitchFamily="18" charset="0"/>
              </a:rPr>
              <a:t>as in </a:t>
            </a:r>
            <a:r>
              <a:rPr lang="en-US" sz="2300" b="1" dirty="0" smtClean="0">
                <a:latin typeface="Cambria" pitchFamily="18" charset="0"/>
                <a:ea typeface="Cambria" pitchFamily="18" charset="0"/>
                <a:cs typeface="Cambria" pitchFamily="18" charset="0"/>
              </a:rPr>
              <a:t>form, </a:t>
            </a:r>
            <a:r>
              <a:rPr lang="en-US" sz="2300" b="1" dirty="0">
                <a:latin typeface="Cambria" pitchFamily="18" charset="0"/>
                <a:ea typeface="Cambria" pitchFamily="18" charset="0"/>
                <a:cs typeface="Cambria" pitchFamily="18" charset="0"/>
              </a:rPr>
              <a:t>that elector about his age on the 1st day of January of the year</a:t>
            </a:r>
          </a:p>
          <a:p>
            <a:pPr marL="800100" lvl="1" indent="-342900">
              <a:spcBef>
                <a:spcPct val="20000"/>
              </a:spcBef>
              <a:buFont typeface="Arial" pitchFamily="34" charset="0"/>
              <a:buChar char="•"/>
            </a:pPr>
            <a:r>
              <a:rPr lang="en-US" sz="2300" b="1" dirty="0">
                <a:solidFill>
                  <a:srgbClr val="000000"/>
                </a:solidFill>
                <a:latin typeface="Cambria" pitchFamily="18" charset="0"/>
                <a:ea typeface="Cambria" pitchFamily="18" charset="0"/>
                <a:cs typeface="Cambria" pitchFamily="18" charset="0"/>
              </a:rPr>
              <a:t>Prepare a list of such voters. </a:t>
            </a:r>
          </a:p>
          <a:p>
            <a:pPr marL="800100" lvl="1" indent="-342900">
              <a:spcBef>
                <a:spcPct val="20000"/>
              </a:spcBef>
              <a:buFont typeface="Arial" pitchFamily="34" charset="0"/>
              <a:buChar char="•"/>
            </a:pPr>
            <a:endParaRPr lang="en-US" sz="2300" dirty="0">
              <a:latin typeface="Cambria" pitchFamily="18" charset="0"/>
              <a:ea typeface="Cambria" pitchFamily="18" charset="0"/>
              <a:cs typeface="Cambria" pitchFamily="18" charset="0"/>
            </a:endParaRPr>
          </a:p>
          <a:p>
            <a:pPr marL="342900" indent="-342900">
              <a:spcBef>
                <a:spcPct val="20000"/>
              </a:spcBef>
            </a:pPr>
            <a:endParaRPr lang="en-US" sz="2300" dirty="0">
              <a:latin typeface="Cambria" pitchFamily="18" charset="0"/>
              <a:ea typeface="Cambria" pitchFamily="18" charset="0"/>
              <a:cs typeface="Cambria" pitchFamily="18" charset="0"/>
            </a:endParaRPr>
          </a:p>
          <a:p>
            <a:pPr marL="342900" indent="-342900">
              <a:spcBef>
                <a:spcPct val="20000"/>
              </a:spcBef>
              <a:buFont typeface="Arial" pitchFamily="34" charset="0"/>
              <a:buChar char="•"/>
            </a:pPr>
            <a:endParaRPr lang="en-US" sz="2300" dirty="0">
              <a:latin typeface="Cambria" pitchFamily="18" charset="0"/>
              <a:ea typeface="Cambria" pitchFamily="18" charset="0"/>
              <a:cs typeface="Cambria" pitchFamily="18" charset="0"/>
            </a:endParaRPr>
          </a:p>
          <a:p>
            <a:pPr marL="342900" indent="-342900">
              <a:spcBef>
                <a:spcPct val="20000"/>
              </a:spcBef>
              <a:buFont typeface="Arial" pitchFamily="34" charset="0"/>
              <a:buNone/>
            </a:pPr>
            <a:endParaRPr lang="en-US" sz="2300" dirty="0">
              <a:latin typeface="Cambria" pitchFamily="18" charset="0"/>
              <a:ea typeface="Cambria" pitchFamily="18" charset="0"/>
              <a:cs typeface="Cambria" pitchFamily="18" charset="0"/>
            </a:endParaRPr>
          </a:p>
        </p:txBody>
      </p:sp>
    </p:spTree>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endParaRPr lang="en-US" dirty="0" smtClean="0"/>
          </a:p>
        </p:txBody>
      </p:sp>
      <p:sp>
        <p:nvSpPr>
          <p:cNvPr id="4" name="Date Placeholder 3"/>
          <p:cNvSpPr>
            <a:spLocks noGrp="1"/>
          </p:cNvSpPr>
          <p:nvPr>
            <p:ph type="dt" sz="quarter" idx="10"/>
          </p:nvPr>
        </p:nvSpPr>
        <p:spPr/>
        <p:txBody>
          <a:bodyPr/>
          <a:lstStyle/>
          <a:p>
            <a:pPr>
              <a:defRPr/>
            </a:pPr>
            <a:fld id="{FF487186-6093-834F-A35F-2F93635A7AE1}"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898EAB3F-7AE2-4061-9F8E-EC8F4C2881EB}" type="slidenum">
              <a:rPr lang="en-US"/>
              <a:pPr>
                <a:defRPr/>
              </a:pPr>
              <a:t>32</a:t>
            </a:fld>
            <a:endParaRPr lang="en-US"/>
          </a:p>
        </p:txBody>
      </p:sp>
      <p:pic>
        <p:nvPicPr>
          <p:cNvPr id="12295" name="Picture 2"/>
          <p:cNvPicPr>
            <a:picLocks noChangeAspect="1" noChangeArrowheads="1"/>
          </p:cNvPicPr>
          <p:nvPr/>
        </p:nvPicPr>
        <p:blipFill>
          <a:blip r:embed="rId2" cstate="print"/>
          <a:srcRect/>
          <a:stretch>
            <a:fillRect/>
          </a:stretch>
        </p:blipFill>
        <p:spPr bwMode="auto">
          <a:xfrm>
            <a:off x="488950" y="548680"/>
            <a:ext cx="8197850" cy="4536504"/>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A1FD75C-3FD0-BB4F-A602-58D221485D7C}"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3A115FA0-B3D5-4E0C-B082-E9CA756D362B}" type="slidenum">
              <a:rPr lang="en-US"/>
              <a:pPr>
                <a:defRPr/>
              </a:pPr>
              <a:t>33</a:t>
            </a:fld>
            <a:endParaRPr lang="en-US"/>
          </a:p>
        </p:txBody>
      </p:sp>
      <p:pic>
        <p:nvPicPr>
          <p:cNvPr id="13318" name="Picture 2"/>
          <p:cNvPicPr>
            <a:picLocks noGrp="1" noChangeAspect="1" noChangeArrowheads="1"/>
          </p:cNvPicPr>
          <p:nvPr>
            <p:ph idx="1"/>
          </p:nvPr>
        </p:nvPicPr>
        <p:blipFill>
          <a:blip r:embed="rId2" cstate="print"/>
          <a:srcRect/>
          <a:stretch>
            <a:fillRect/>
          </a:stretch>
        </p:blipFill>
        <p:spPr>
          <a:xfrm>
            <a:off x="539552" y="476672"/>
            <a:ext cx="8208912" cy="5879678"/>
          </a:xfrm>
        </p:spPr>
      </p:pic>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05064"/>
          </a:xfrm>
        </p:spPr>
        <p:style>
          <a:lnRef idx="1">
            <a:schemeClr val="accent3"/>
          </a:lnRef>
          <a:fillRef idx="2">
            <a:schemeClr val="accent3"/>
          </a:fillRef>
          <a:effectRef idx="1">
            <a:schemeClr val="accent3"/>
          </a:effectRef>
          <a:fontRef idx="minor">
            <a:schemeClr val="dk1"/>
          </a:fontRef>
        </p:style>
        <p:txBody>
          <a:bodyPr>
            <a:normAutofit/>
          </a:bodyPr>
          <a:lstStyle/>
          <a:p>
            <a:pPr algn="ctr">
              <a:buNone/>
            </a:pPr>
            <a:r>
              <a:rPr lang="en-US" sz="5400" dirty="0" smtClean="0"/>
              <a:t>2</a:t>
            </a:r>
            <a:r>
              <a:rPr lang="en-US" sz="5400" baseline="30000" dirty="0" smtClean="0"/>
              <a:t>nd</a:t>
            </a:r>
            <a:r>
              <a:rPr lang="en-US" sz="5400" dirty="0" smtClean="0"/>
              <a:t> Polling Officer</a:t>
            </a:r>
          </a:p>
          <a:p>
            <a:pPr algn="ctr">
              <a:buNone/>
            </a:pPr>
            <a:endParaRPr lang="en-US" dirty="0" smtClean="0"/>
          </a:p>
          <a:p>
            <a:pPr marL="742950" indent="-742950">
              <a:buFont typeface="Arial" pitchFamily="34" charset="0"/>
              <a:buAutoNum type="arabicPeriod"/>
            </a:pPr>
            <a:r>
              <a:rPr lang="en-US" sz="4000" dirty="0" smtClean="0"/>
              <a:t>Indelible Ink</a:t>
            </a:r>
          </a:p>
          <a:p>
            <a:pPr marL="742950" indent="-742950">
              <a:buAutoNum type="arabicPeriod"/>
            </a:pPr>
            <a:r>
              <a:rPr lang="en-US" sz="4000" dirty="0" smtClean="0"/>
              <a:t>Form 17A</a:t>
            </a:r>
          </a:p>
          <a:p>
            <a:pPr marL="742950" indent="-742950">
              <a:buAutoNum type="arabicPeriod"/>
            </a:pPr>
            <a:r>
              <a:rPr lang="en-US" sz="4000" dirty="0" smtClean="0"/>
              <a:t>Voter slip</a:t>
            </a:r>
          </a:p>
          <a:p>
            <a:pPr marL="742950" indent="-742950">
              <a:buAutoNum type="arabicPeriod"/>
            </a:pPr>
            <a:endParaRPr lang="en-IN" sz="4000" dirty="0" smtClean="0"/>
          </a:p>
          <a:p>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4000" dirty="0" smtClean="0"/>
              <a:t>Application of Indelible ink</a:t>
            </a:r>
          </a:p>
        </p:txBody>
      </p:sp>
      <p:sp>
        <p:nvSpPr>
          <p:cNvPr id="3075" name="Content Placeholder 2"/>
          <p:cNvSpPr>
            <a:spLocks noGrp="1"/>
          </p:cNvSpPr>
          <p:nvPr>
            <p:ph idx="1"/>
          </p:nvPr>
        </p:nvSpPr>
        <p:spPr/>
        <p:txBody>
          <a:bodyPr/>
          <a:lstStyle/>
          <a:p>
            <a:endParaRPr lang="en-US" smtClean="0"/>
          </a:p>
          <a:p>
            <a:pPr>
              <a:buFont typeface="Arial" pitchFamily="34" charset="0"/>
              <a:buNone/>
            </a:pPr>
            <a:endParaRPr lang="en-US" smtClean="0"/>
          </a:p>
        </p:txBody>
      </p:sp>
      <p:sp>
        <p:nvSpPr>
          <p:cNvPr id="4" name="Date Placeholder 3"/>
          <p:cNvSpPr>
            <a:spLocks noGrp="1"/>
          </p:cNvSpPr>
          <p:nvPr>
            <p:ph type="dt" sz="quarter" idx="10"/>
          </p:nvPr>
        </p:nvSpPr>
        <p:spPr/>
        <p:txBody>
          <a:bodyPr/>
          <a:lstStyle/>
          <a:p>
            <a:pPr>
              <a:defRPr/>
            </a:pPr>
            <a:fld id="{EADA1629-545B-2B4E-8359-4111970491D9}"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6F89171-3738-460B-AC30-1BE3B3634877}" type="slidenum">
              <a:rPr lang="en-US"/>
              <a:pPr>
                <a:defRPr/>
              </a:pPr>
              <a:t>35</a:t>
            </a:fld>
            <a:endParaRPr lang="en-US"/>
          </a:p>
        </p:txBody>
      </p:sp>
      <p:sp>
        <p:nvSpPr>
          <p:cNvPr id="7" name="Content Placeholder 2"/>
          <p:cNvSpPr txBox="1">
            <a:spLocks/>
          </p:cNvSpPr>
          <p:nvPr/>
        </p:nvSpPr>
        <p:spPr>
          <a:xfrm>
            <a:off x="609600" y="1752600"/>
            <a:ext cx="8229600" cy="4525963"/>
          </a:xfrm>
          <a:prstGeom prst="rect">
            <a:avLst/>
          </a:prstGeom>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pPr marL="342900" indent="-342900" fontAlgn="auto">
              <a:spcBef>
                <a:spcPct val="20000"/>
              </a:spcBef>
              <a:spcAft>
                <a:spcPts val="0"/>
              </a:spcAft>
              <a:defRPr/>
            </a:pPr>
            <a:r>
              <a:rPr lang="en-US" sz="3700" b="1" u="sng" dirty="0">
                <a:latin typeface="Cambria"/>
                <a:cs typeface="Cambria"/>
              </a:rPr>
              <a:t>Inspection of voter’s left forefinger and application of indelible ink</a:t>
            </a:r>
          </a:p>
          <a:p>
            <a:pPr marL="342900" indent="-342900" fontAlgn="auto">
              <a:spcBef>
                <a:spcPct val="20000"/>
              </a:spcBef>
              <a:spcAft>
                <a:spcPts val="0"/>
              </a:spcAft>
              <a:buFont typeface="Arial" pitchFamily="34" charset="0"/>
              <a:buChar char="•"/>
              <a:defRPr/>
            </a:pPr>
            <a:r>
              <a:rPr lang="en-US" sz="3700" dirty="0">
                <a:latin typeface="Cambria"/>
                <a:cs typeface="Cambria"/>
              </a:rPr>
              <a:t>The second Polling Officer shall mark the elector’s left hand forefinger with indelible ink</a:t>
            </a:r>
          </a:p>
          <a:p>
            <a:pPr marL="342900" indent="-342900" fontAlgn="auto">
              <a:spcBef>
                <a:spcPct val="20000"/>
              </a:spcBef>
              <a:spcAft>
                <a:spcPts val="0"/>
              </a:spcAft>
              <a:buFont typeface="Arial" pitchFamily="34" charset="0"/>
              <a:buChar char="•"/>
              <a:defRPr/>
            </a:pPr>
            <a:r>
              <a:rPr lang="en-US" sz="3700" dirty="0">
                <a:latin typeface="Cambria"/>
                <a:cs typeface="Cambria"/>
              </a:rPr>
              <a:t>Remove oily or greasy substance on forefinger if any </a:t>
            </a:r>
          </a:p>
          <a:p>
            <a:pPr marL="342900" indent="-342900" fontAlgn="auto">
              <a:spcBef>
                <a:spcPct val="20000"/>
              </a:spcBef>
              <a:spcAft>
                <a:spcPts val="0"/>
              </a:spcAft>
              <a:buFont typeface="Arial" pitchFamily="34" charset="0"/>
              <a:buChar char="•"/>
              <a:defRPr/>
            </a:pPr>
            <a:endParaRPr lang="en-US" sz="3700" dirty="0">
              <a:latin typeface="Cambria"/>
              <a:cs typeface="Cambria"/>
            </a:endParaRPr>
          </a:p>
          <a:p>
            <a:pPr marL="342900" indent="-342900" fontAlgn="auto">
              <a:spcBef>
                <a:spcPct val="20000"/>
              </a:spcBef>
              <a:spcAft>
                <a:spcPts val="0"/>
              </a:spcAft>
              <a:defRPr/>
            </a:pPr>
            <a:r>
              <a:rPr lang="en-US" sz="3700" b="1" u="sng" dirty="0">
                <a:latin typeface="Cambria"/>
                <a:cs typeface="Cambria"/>
              </a:rPr>
              <a:t>Application of indelible ink at fresh poll/ </a:t>
            </a:r>
            <a:r>
              <a:rPr lang="en-US" sz="3700" b="1" u="sng" dirty="0" smtClean="0">
                <a:latin typeface="Cambria"/>
                <a:cs typeface="Cambria"/>
              </a:rPr>
              <a:t>re-poll/ </a:t>
            </a:r>
            <a:r>
              <a:rPr lang="en-US" sz="3700" b="1" u="sng" dirty="0">
                <a:latin typeface="Cambria"/>
                <a:cs typeface="Cambria"/>
              </a:rPr>
              <a:t>Countermanded poll</a:t>
            </a:r>
          </a:p>
          <a:p>
            <a:pPr marL="342900" indent="-342900" fontAlgn="auto">
              <a:spcBef>
                <a:spcPct val="20000"/>
              </a:spcBef>
              <a:spcAft>
                <a:spcPts val="0"/>
              </a:spcAft>
              <a:buFont typeface="Arial" pitchFamily="34" charset="0"/>
              <a:buChar char="•"/>
              <a:defRPr/>
            </a:pPr>
            <a:r>
              <a:rPr lang="en-US" sz="3700" dirty="0">
                <a:latin typeface="Cambria"/>
                <a:cs typeface="Cambria"/>
              </a:rPr>
              <a:t>At the time of fresh </a:t>
            </a:r>
            <a:r>
              <a:rPr lang="en-US" sz="3700" dirty="0" smtClean="0">
                <a:latin typeface="Cambria"/>
                <a:cs typeface="Cambria"/>
              </a:rPr>
              <a:t>poll/ re-poll/countermanded </a:t>
            </a:r>
            <a:r>
              <a:rPr lang="en-US" sz="3700" dirty="0">
                <a:latin typeface="Cambria"/>
                <a:cs typeface="Cambria"/>
              </a:rPr>
              <a:t>poll, the marking with indelible ink made during original poll should be ignored and fresh marking with indelible </a:t>
            </a:r>
            <a:r>
              <a:rPr lang="en-US" sz="3700" dirty="0" smtClean="0">
                <a:latin typeface="Cambria"/>
                <a:cs typeface="Cambria"/>
              </a:rPr>
              <a:t>ink is done</a:t>
            </a:r>
            <a:endParaRPr lang="en-US" sz="3700" dirty="0">
              <a:latin typeface="Cambria"/>
              <a:cs typeface="Cambria"/>
            </a:endParaRPr>
          </a:p>
          <a:p>
            <a:pPr marL="342900" indent="-342900" fontAlgn="auto">
              <a:spcBef>
                <a:spcPct val="20000"/>
              </a:spcBef>
              <a:spcAft>
                <a:spcPts val="0"/>
              </a:spcAft>
              <a:buFont typeface="Arial" pitchFamily="34" charset="0"/>
              <a:buChar char="•"/>
              <a:defRPr/>
            </a:pPr>
            <a:endParaRPr lang="en-US" sz="4200" dirty="0">
              <a:latin typeface="Cambria"/>
              <a:cs typeface="Cambria"/>
            </a:endParaRPr>
          </a:p>
          <a:p>
            <a:pPr marL="342900" indent="-342900" fontAlgn="auto">
              <a:spcBef>
                <a:spcPct val="20000"/>
              </a:spcBef>
              <a:spcAft>
                <a:spcPts val="0"/>
              </a:spcAft>
              <a:defRPr/>
            </a:pPr>
            <a:r>
              <a:rPr lang="en-US" sz="3800" b="1" u="sng" dirty="0">
                <a:latin typeface="Cambria"/>
                <a:cs typeface="Cambria"/>
              </a:rPr>
              <a:t>In case of elector with no left forefinger</a:t>
            </a:r>
          </a:p>
          <a:p>
            <a:pPr marL="342900" indent="-342900" fontAlgn="auto">
              <a:spcBef>
                <a:spcPct val="20000"/>
              </a:spcBef>
              <a:spcAft>
                <a:spcPts val="0"/>
              </a:spcAft>
              <a:buFont typeface="Arial" pitchFamily="34" charset="0"/>
              <a:buChar char="•"/>
              <a:defRPr/>
            </a:pPr>
            <a:r>
              <a:rPr lang="en-US" sz="3700" dirty="0">
                <a:latin typeface="Cambria"/>
                <a:cs typeface="Cambria"/>
              </a:rPr>
              <a:t>Apply indelible ink on any finger on left hand</a:t>
            </a:r>
          </a:p>
          <a:p>
            <a:pPr marL="342900" indent="-342900" fontAlgn="auto">
              <a:spcBef>
                <a:spcPct val="20000"/>
              </a:spcBef>
              <a:spcAft>
                <a:spcPts val="0"/>
              </a:spcAft>
              <a:buFont typeface="Arial" pitchFamily="34" charset="0"/>
              <a:buChar char="•"/>
              <a:defRPr/>
            </a:pPr>
            <a:r>
              <a:rPr lang="en-US" sz="3700" dirty="0">
                <a:latin typeface="Cambria"/>
                <a:cs typeface="Cambria"/>
              </a:rPr>
              <a:t>If no finger on left hand apply indelible ink on right hand forefinger</a:t>
            </a:r>
          </a:p>
          <a:p>
            <a:pPr marL="342900" indent="-342900" fontAlgn="auto">
              <a:spcBef>
                <a:spcPct val="20000"/>
              </a:spcBef>
              <a:spcAft>
                <a:spcPts val="0"/>
              </a:spcAft>
              <a:buFont typeface="Arial" pitchFamily="34" charset="0"/>
              <a:buChar char="•"/>
              <a:defRPr/>
            </a:pPr>
            <a:r>
              <a:rPr lang="en-US" sz="3700" dirty="0">
                <a:latin typeface="Cambria"/>
                <a:cs typeface="Cambria"/>
              </a:rPr>
              <a:t>If no forefinger on right hand then apply ink on any finger on right hand</a:t>
            </a:r>
          </a:p>
          <a:p>
            <a:pPr marL="342900" indent="-342900" fontAlgn="auto">
              <a:spcBef>
                <a:spcPct val="20000"/>
              </a:spcBef>
              <a:spcAft>
                <a:spcPts val="0"/>
              </a:spcAft>
              <a:buFont typeface="Arial" pitchFamily="34" charset="0"/>
              <a:buChar char="•"/>
              <a:defRPr/>
            </a:pPr>
            <a:r>
              <a:rPr lang="en-US" sz="3700" dirty="0">
                <a:latin typeface="Cambria"/>
                <a:cs typeface="Cambria"/>
              </a:rPr>
              <a:t>If no finger on either hand apply indelible ink on extremity ( Stump) on left or right hand</a:t>
            </a:r>
          </a:p>
          <a:p>
            <a:pPr marL="342900" indent="-342900" fontAlgn="auto">
              <a:spcBef>
                <a:spcPct val="20000"/>
              </a:spcBef>
              <a:spcAft>
                <a:spcPts val="0"/>
              </a:spcAft>
              <a:defRPr/>
            </a:pPr>
            <a:endParaRPr lang="en-US" sz="3700" dirty="0">
              <a:latin typeface="Cambria"/>
              <a:cs typeface="Cambria"/>
            </a:endParaRPr>
          </a:p>
          <a:p>
            <a:pPr marL="342900" indent="-342900" fontAlgn="auto">
              <a:spcBef>
                <a:spcPct val="20000"/>
              </a:spcBef>
              <a:spcAft>
                <a:spcPts val="0"/>
              </a:spcAft>
              <a:buFont typeface="Arial" pitchFamily="34" charset="0"/>
              <a:buChar char="•"/>
              <a:defRPr/>
            </a:pPr>
            <a:endParaRPr lang="en-US" sz="3200" dirty="0">
              <a:latin typeface="Times"/>
              <a:cs typeface="Times"/>
            </a:endParaRPr>
          </a:p>
          <a:p>
            <a:pPr marL="342900" indent="-342900" fontAlgn="auto">
              <a:spcBef>
                <a:spcPct val="20000"/>
              </a:spcBef>
              <a:spcAft>
                <a:spcPts val="0"/>
              </a:spcAft>
              <a:buFont typeface="Arial" pitchFamily="34" charset="0"/>
              <a:buChar char="•"/>
              <a:defRPr/>
            </a:pPr>
            <a:endParaRPr lang="en-US" sz="3200" dirty="0">
              <a:latin typeface="Times"/>
              <a:cs typeface="Times"/>
            </a:endParaRPr>
          </a:p>
          <a:p>
            <a:pPr marL="342900" indent="-342900" fontAlgn="auto">
              <a:spcBef>
                <a:spcPct val="20000"/>
              </a:spcBef>
              <a:spcAft>
                <a:spcPts val="0"/>
              </a:spcAft>
              <a:buFont typeface="Arial" pitchFamily="34" charset="0"/>
              <a:buChar char="•"/>
              <a:defRPr/>
            </a:pPr>
            <a:endParaRPr lang="en-US" sz="3200" dirty="0">
              <a:latin typeface="Times"/>
              <a:cs typeface="Times"/>
            </a:endParaRPr>
          </a:p>
          <a:p>
            <a:pPr marL="342900" indent="-342900" fontAlgn="auto">
              <a:spcBef>
                <a:spcPct val="20000"/>
              </a:spcBef>
              <a:spcAft>
                <a:spcPts val="0"/>
              </a:spcAft>
              <a:buFont typeface="Arial" pitchFamily="34" charset="0"/>
              <a:buChar char="•"/>
              <a:defRPr/>
            </a:pPr>
            <a:endParaRPr lang="en-US" sz="3200" dirty="0">
              <a:latin typeface="Times"/>
              <a:cs typeface="Times"/>
            </a:endParaRPr>
          </a:p>
          <a:p>
            <a:pPr marL="342900" indent="-342900" fontAlgn="auto">
              <a:spcBef>
                <a:spcPct val="20000"/>
              </a:spcBef>
              <a:spcAft>
                <a:spcPts val="0"/>
              </a:spcAft>
              <a:buFont typeface="Arial" pitchFamily="34" charset="0"/>
              <a:buChar char="•"/>
              <a:defRPr/>
            </a:pPr>
            <a:endParaRPr lang="en-US" sz="3200" dirty="0">
              <a:latin typeface="Times"/>
              <a:cs typeface="Times"/>
            </a:endParaRPr>
          </a:p>
          <a:p>
            <a:pPr marL="342900" indent="-342900" fontAlgn="auto">
              <a:spcBef>
                <a:spcPct val="20000"/>
              </a:spcBef>
              <a:spcAft>
                <a:spcPts val="0"/>
              </a:spcAft>
              <a:buFont typeface="Arial" pitchFamily="34" charset="0"/>
              <a:buChar char="•"/>
              <a:defRPr/>
            </a:pPr>
            <a:endParaRPr lang="en-US" sz="3200" dirty="0">
              <a:latin typeface="Times"/>
              <a:cs typeface="Times"/>
            </a:endParaRPr>
          </a:p>
          <a:p>
            <a:pPr marL="342900" indent="-342900" fontAlgn="auto">
              <a:spcBef>
                <a:spcPct val="20000"/>
              </a:spcBef>
              <a:spcAft>
                <a:spcPts val="0"/>
              </a:spcAft>
              <a:buFont typeface="Arial"/>
              <a:buChar char="•"/>
              <a:defRPr/>
            </a:pPr>
            <a:endParaRPr lang="en-US" sz="3200" dirty="0">
              <a:latin typeface="Times"/>
              <a:cs typeface="Times"/>
            </a:endParaRPr>
          </a:p>
          <a:p>
            <a:pPr marL="342900" indent="-342900" fontAlgn="auto">
              <a:spcBef>
                <a:spcPct val="20000"/>
              </a:spcBef>
              <a:spcAft>
                <a:spcPts val="0"/>
              </a:spcAft>
              <a:buFont typeface="Arial"/>
              <a:buNone/>
              <a:defRPr/>
            </a:pPr>
            <a:endParaRPr lang="en-US" sz="3200" dirty="0">
              <a:latin typeface="Times"/>
              <a:cs typeface="Times"/>
            </a:endParaRPr>
          </a:p>
        </p:txBody>
      </p:sp>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lstStyle/>
          <a:p>
            <a:endParaRPr lang="en-US" smtClean="0"/>
          </a:p>
          <a:p>
            <a:pPr>
              <a:buFont typeface="Arial" pitchFamily="34" charset="0"/>
              <a:buNone/>
            </a:pPr>
            <a:endParaRPr lang="en-US" smtClean="0"/>
          </a:p>
        </p:txBody>
      </p:sp>
      <p:sp>
        <p:nvSpPr>
          <p:cNvPr id="4" name="Date Placeholder 3"/>
          <p:cNvSpPr>
            <a:spLocks noGrp="1"/>
          </p:cNvSpPr>
          <p:nvPr>
            <p:ph type="dt" sz="quarter" idx="10"/>
          </p:nvPr>
        </p:nvSpPr>
        <p:spPr/>
        <p:txBody>
          <a:bodyPr/>
          <a:lstStyle/>
          <a:p>
            <a:pPr>
              <a:defRPr/>
            </a:pPr>
            <a:fld id="{AA62B11E-7220-1444-9EB2-DAD928A59ECA}"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713BDF0D-B7DD-4D4D-9B5C-CF514CD9C5E2}" type="slidenum">
              <a:rPr lang="en-US"/>
              <a:pPr>
                <a:defRPr/>
              </a:pPr>
              <a:t>36</a:t>
            </a:fld>
            <a:endParaRPr lang="en-US"/>
          </a:p>
        </p:txBody>
      </p:sp>
      <p:graphicFrame>
        <p:nvGraphicFramePr>
          <p:cNvPr id="8" name="Diagram 7"/>
          <p:cNvGraphicFramePr/>
          <p:nvPr/>
        </p:nvGraphicFramePr>
        <p:xfrm>
          <a:off x="457200" y="476672"/>
          <a:ext cx="82296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graphicEl>
                                              <a:dgm id="{8F2CE683-3710-4142-A561-FCB58E5F450F}"/>
                                            </p:graphicEl>
                                          </p:spTgt>
                                        </p:tgtEl>
                                        <p:attrNameLst>
                                          <p:attrName>style.visibility</p:attrName>
                                        </p:attrNameLst>
                                      </p:cBhvr>
                                      <p:to>
                                        <p:strVal val="visible"/>
                                      </p:to>
                                    </p:set>
                                    <p:animEffect transition="in" filter="blinds(horizontal)">
                                      <p:cBhvr>
                                        <p:cTn id="7" dur="500"/>
                                        <p:tgtEl>
                                          <p:spTgt spid="8">
                                            <p:graphicEl>
                                              <a:dgm id="{8F2CE683-3710-4142-A561-FCB58E5F450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graphicEl>
                                              <a:dgm id="{4964BF9D-3D6A-764D-9574-C9D8A5EAC646}"/>
                                            </p:graphicEl>
                                          </p:spTgt>
                                        </p:tgtEl>
                                        <p:attrNameLst>
                                          <p:attrName>style.visibility</p:attrName>
                                        </p:attrNameLst>
                                      </p:cBhvr>
                                      <p:to>
                                        <p:strVal val="visible"/>
                                      </p:to>
                                    </p:set>
                                    <p:animEffect transition="in" filter="blinds(horizontal)">
                                      <p:cBhvr>
                                        <p:cTn id="12" dur="500"/>
                                        <p:tgtEl>
                                          <p:spTgt spid="8">
                                            <p:graphicEl>
                                              <a:dgm id="{4964BF9D-3D6A-764D-9574-C9D8A5EAC64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graphicEl>
                                              <a:dgm id="{86C6C820-A0DE-2643-B472-24451C82D345}"/>
                                            </p:graphicEl>
                                          </p:spTgt>
                                        </p:tgtEl>
                                        <p:attrNameLst>
                                          <p:attrName>style.visibility</p:attrName>
                                        </p:attrNameLst>
                                      </p:cBhvr>
                                      <p:to>
                                        <p:strVal val="visible"/>
                                      </p:to>
                                    </p:set>
                                    <p:animEffect transition="in" filter="blinds(horizontal)">
                                      <p:cBhvr>
                                        <p:cTn id="17" dur="500"/>
                                        <p:tgtEl>
                                          <p:spTgt spid="8">
                                            <p:graphicEl>
                                              <a:dgm id="{86C6C820-A0DE-2643-B472-24451C82D34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graphicEl>
                                              <a:dgm id="{582ECDB2-7E6D-0148-A319-FA7574EC833A}"/>
                                            </p:graphicEl>
                                          </p:spTgt>
                                        </p:tgtEl>
                                        <p:attrNameLst>
                                          <p:attrName>style.visibility</p:attrName>
                                        </p:attrNameLst>
                                      </p:cBhvr>
                                      <p:to>
                                        <p:strVal val="visible"/>
                                      </p:to>
                                    </p:set>
                                    <p:animEffect transition="in" filter="blinds(horizontal)">
                                      <p:cBhvr>
                                        <p:cTn id="22" dur="500"/>
                                        <p:tgtEl>
                                          <p:spTgt spid="8">
                                            <p:graphicEl>
                                              <a:dgm id="{582ECDB2-7E6D-0148-A319-FA7574EC83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67544" y="548685"/>
          <a:ext cx="8064897" cy="5261842"/>
        </p:xfrm>
        <a:graphic>
          <a:graphicData uri="http://schemas.openxmlformats.org/drawingml/2006/table">
            <a:tbl>
              <a:tblPr firstRow="1" bandRow="1">
                <a:tableStyleId>{5C22544A-7EE6-4342-B048-85BDC9FD1C3A}</a:tableStyleId>
              </a:tblPr>
              <a:tblGrid>
                <a:gridCol w="2688299"/>
                <a:gridCol w="2688299"/>
                <a:gridCol w="2688299"/>
              </a:tblGrid>
              <a:tr h="680544">
                <a:tc>
                  <a:txBody>
                    <a:bodyPr/>
                    <a:lstStyle/>
                    <a:p>
                      <a:pPr>
                        <a:lnSpc>
                          <a:spcPct val="115000"/>
                        </a:lnSpc>
                        <a:spcAft>
                          <a:spcPts val="0"/>
                        </a:spcAft>
                      </a:pPr>
                      <a:r>
                        <a:rPr lang="en-IN" sz="1800" dirty="0" err="1">
                          <a:latin typeface="ArialMT"/>
                          <a:ea typeface="Calibri"/>
                          <a:cs typeface="ArialMT"/>
                        </a:rPr>
                        <a:t>S.No</a:t>
                      </a:r>
                      <a:r>
                        <a:rPr lang="en-IN" sz="1800" dirty="0">
                          <a:latin typeface="ArialMT"/>
                          <a:ea typeface="Calibri"/>
                          <a:cs typeface="ArialMT"/>
                        </a:rPr>
                        <a:t>.</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ArialMT"/>
                          <a:ea typeface="Calibri"/>
                          <a:cs typeface="ArialMT"/>
                        </a:rPr>
                        <a:t>Electoral roll No. i.e. S. No. of the elector in the marked copy of the roll*</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dirty="0" smtClean="0">
                          <a:latin typeface="ArialMT"/>
                          <a:ea typeface="Calibri"/>
                          <a:cs typeface="ArialMT"/>
                        </a:rPr>
                        <a:t>Signature</a:t>
                      </a:r>
                      <a:r>
                        <a:rPr lang="en-IN" sz="1800" dirty="0">
                          <a:latin typeface="ArialMT"/>
                          <a:ea typeface="Calibri"/>
                          <a:cs typeface="ArialMT"/>
                        </a:rPr>
                        <a:t>/ Thumb Impression of elector</a:t>
                      </a:r>
                      <a:endParaRPr lang="en-IN" sz="1800" dirty="0">
                        <a:latin typeface="Calibri"/>
                        <a:ea typeface="Calibri"/>
                        <a:cs typeface="Times New Roman"/>
                      </a:endParaRPr>
                    </a:p>
                  </a:txBody>
                  <a:tcPr marL="68580" marR="68580" marT="0" marB="0"/>
                </a:tc>
              </a:tr>
              <a:tr h="399997">
                <a:tc>
                  <a:txBody>
                    <a:bodyPr/>
                    <a:lstStyle/>
                    <a:p>
                      <a:pPr>
                        <a:lnSpc>
                          <a:spcPct val="115000"/>
                        </a:lnSpc>
                        <a:spcAft>
                          <a:spcPts val="0"/>
                        </a:spcAft>
                      </a:pPr>
                      <a:r>
                        <a:rPr lang="en-IN" sz="1200">
                          <a:latin typeface="ArialMT"/>
                          <a:ea typeface="Calibri"/>
                          <a:cs typeface="ArialMT"/>
                        </a:rPr>
                        <a:t>1</a:t>
                      </a:r>
                      <a:endParaRPr lang="en-IN" sz="1100">
                        <a:latin typeface="Calibri"/>
                        <a:ea typeface="Calibri"/>
                        <a:cs typeface="Times New Roman"/>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r>
              <a:tr h="399997">
                <a:tc>
                  <a:txBody>
                    <a:bodyPr/>
                    <a:lstStyle/>
                    <a:p>
                      <a:pPr>
                        <a:lnSpc>
                          <a:spcPct val="115000"/>
                        </a:lnSpc>
                        <a:spcAft>
                          <a:spcPts val="0"/>
                        </a:spcAft>
                      </a:pPr>
                      <a:r>
                        <a:rPr lang="en-IN" sz="1200">
                          <a:latin typeface="ArialMT"/>
                          <a:ea typeface="Calibri"/>
                          <a:cs typeface="ArialMT"/>
                        </a:rPr>
                        <a:t>2</a:t>
                      </a:r>
                      <a:endParaRPr lang="en-IN" sz="1100">
                        <a:latin typeface="Calibri"/>
                        <a:ea typeface="Calibri"/>
                        <a:cs typeface="Times New Roman"/>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r>
              <a:tr h="399997">
                <a:tc>
                  <a:txBody>
                    <a:bodyPr/>
                    <a:lstStyle/>
                    <a:p>
                      <a:pPr>
                        <a:lnSpc>
                          <a:spcPct val="115000"/>
                        </a:lnSpc>
                        <a:spcAft>
                          <a:spcPts val="0"/>
                        </a:spcAft>
                      </a:pPr>
                      <a:r>
                        <a:rPr lang="en-IN" sz="1200">
                          <a:latin typeface="ArialMT"/>
                          <a:ea typeface="Calibri"/>
                          <a:cs typeface="ArialMT"/>
                        </a:rPr>
                        <a:t>3</a:t>
                      </a:r>
                      <a:endParaRPr lang="en-IN" sz="1100">
                        <a:latin typeface="Calibri"/>
                        <a:ea typeface="Calibri"/>
                        <a:cs typeface="Times New Roman"/>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r>
              <a:tr h="399997">
                <a:tc>
                  <a:txBody>
                    <a:bodyPr/>
                    <a:lstStyle/>
                    <a:p>
                      <a:pPr>
                        <a:lnSpc>
                          <a:spcPct val="115000"/>
                        </a:lnSpc>
                        <a:spcAft>
                          <a:spcPts val="0"/>
                        </a:spcAft>
                      </a:pPr>
                      <a:r>
                        <a:rPr lang="en-IN" sz="1200">
                          <a:latin typeface="ArialMT"/>
                          <a:ea typeface="Calibri"/>
                          <a:cs typeface="ArialMT"/>
                        </a:rPr>
                        <a:t>4</a:t>
                      </a:r>
                      <a:endParaRPr lang="en-IN" sz="1100">
                        <a:latin typeface="Calibri"/>
                        <a:ea typeface="Calibri"/>
                        <a:cs typeface="Times New Roman"/>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c>
                  <a:txBody>
                    <a:bodyPr/>
                    <a:lstStyle/>
                    <a:p>
                      <a:pPr>
                        <a:lnSpc>
                          <a:spcPct val="115000"/>
                        </a:lnSpc>
                        <a:spcAft>
                          <a:spcPts val="0"/>
                        </a:spcAft>
                      </a:pPr>
                      <a:endParaRPr lang="en-IN" sz="1200" dirty="0">
                        <a:latin typeface="ArialMT"/>
                        <a:ea typeface="Calibri"/>
                        <a:cs typeface="ArialMT"/>
                      </a:endParaRPr>
                    </a:p>
                  </a:txBody>
                  <a:tcPr marL="68580" marR="68580" marT="0" marB="0"/>
                </a:tc>
              </a:tr>
              <a:tr h="399997">
                <a:tc>
                  <a:txBody>
                    <a:bodyPr/>
                    <a:lstStyle/>
                    <a:p>
                      <a:pPr>
                        <a:lnSpc>
                          <a:spcPct val="115000"/>
                        </a:lnSpc>
                        <a:spcAft>
                          <a:spcPts val="0"/>
                        </a:spcAft>
                      </a:pPr>
                      <a:r>
                        <a:rPr lang="en-IN" sz="1200">
                          <a:latin typeface="ArialMT"/>
                          <a:ea typeface="Calibri"/>
                          <a:cs typeface="ArialMT"/>
                        </a:rPr>
                        <a:t>5</a:t>
                      </a:r>
                      <a:endParaRPr lang="en-IN" sz="1100">
                        <a:latin typeface="Calibri"/>
                        <a:ea typeface="Calibri"/>
                        <a:cs typeface="Times New Roman"/>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r>
              <a:tr h="399997">
                <a:tc>
                  <a:txBody>
                    <a:bodyPr/>
                    <a:lstStyle/>
                    <a:p>
                      <a:pPr>
                        <a:lnSpc>
                          <a:spcPct val="115000"/>
                        </a:lnSpc>
                        <a:spcAft>
                          <a:spcPts val="0"/>
                        </a:spcAft>
                      </a:pPr>
                      <a:r>
                        <a:rPr lang="en-IN" sz="1200">
                          <a:latin typeface="ArialMT"/>
                          <a:ea typeface="Calibri"/>
                          <a:cs typeface="ArialMT"/>
                        </a:rPr>
                        <a:t>6</a:t>
                      </a:r>
                      <a:endParaRPr lang="en-IN" sz="1100">
                        <a:latin typeface="Calibri"/>
                        <a:ea typeface="Calibri"/>
                        <a:cs typeface="Times New Roman"/>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r>
              <a:tr h="399997">
                <a:tc>
                  <a:txBody>
                    <a:bodyPr/>
                    <a:lstStyle/>
                    <a:p>
                      <a:pPr>
                        <a:lnSpc>
                          <a:spcPct val="115000"/>
                        </a:lnSpc>
                        <a:spcAft>
                          <a:spcPts val="0"/>
                        </a:spcAft>
                      </a:pPr>
                      <a:r>
                        <a:rPr lang="en-IN" sz="1200">
                          <a:latin typeface="ArialMT"/>
                          <a:ea typeface="Calibri"/>
                          <a:cs typeface="ArialMT"/>
                        </a:rPr>
                        <a:t>7</a:t>
                      </a:r>
                      <a:endParaRPr lang="en-IN" sz="1100">
                        <a:latin typeface="Calibri"/>
                        <a:ea typeface="Calibri"/>
                        <a:cs typeface="Times New Roman"/>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r>
              <a:tr h="399997">
                <a:tc>
                  <a:txBody>
                    <a:bodyPr/>
                    <a:lstStyle/>
                    <a:p>
                      <a:pPr>
                        <a:lnSpc>
                          <a:spcPct val="115000"/>
                        </a:lnSpc>
                        <a:spcAft>
                          <a:spcPts val="0"/>
                        </a:spcAft>
                      </a:pPr>
                      <a:r>
                        <a:rPr lang="en-IN" sz="1200">
                          <a:latin typeface="ArialMT"/>
                          <a:ea typeface="Calibri"/>
                          <a:cs typeface="ArialMT"/>
                        </a:rPr>
                        <a:t>8</a:t>
                      </a:r>
                      <a:endParaRPr lang="en-IN" sz="1100">
                        <a:latin typeface="Calibri"/>
                        <a:ea typeface="Calibri"/>
                        <a:cs typeface="Times New Roman"/>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r>
              <a:tr h="399997">
                <a:tc>
                  <a:txBody>
                    <a:bodyPr/>
                    <a:lstStyle/>
                    <a:p>
                      <a:pPr>
                        <a:lnSpc>
                          <a:spcPct val="115000"/>
                        </a:lnSpc>
                        <a:spcAft>
                          <a:spcPts val="0"/>
                        </a:spcAft>
                      </a:pPr>
                      <a:r>
                        <a:rPr lang="en-IN" sz="1200">
                          <a:latin typeface="ArialMT"/>
                          <a:ea typeface="Calibri"/>
                          <a:cs typeface="ArialMT"/>
                        </a:rPr>
                        <a:t>9</a:t>
                      </a:r>
                      <a:endParaRPr lang="en-IN" sz="1100">
                        <a:latin typeface="Calibri"/>
                        <a:ea typeface="Calibri"/>
                        <a:cs typeface="Times New Roman"/>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r>
              <a:tr h="399997">
                <a:tc>
                  <a:txBody>
                    <a:bodyPr/>
                    <a:lstStyle/>
                    <a:p>
                      <a:pPr>
                        <a:lnSpc>
                          <a:spcPct val="115000"/>
                        </a:lnSpc>
                        <a:spcAft>
                          <a:spcPts val="0"/>
                        </a:spcAft>
                      </a:pPr>
                      <a:r>
                        <a:rPr lang="en-IN" sz="1200" dirty="0">
                          <a:latin typeface="ArialMT"/>
                          <a:ea typeface="Calibri"/>
                          <a:cs typeface="ArialMT"/>
                        </a:rPr>
                        <a:t>10</a:t>
                      </a:r>
                      <a:endParaRPr lang="en-IN" sz="1100" dirty="0">
                        <a:latin typeface="Calibri"/>
                        <a:ea typeface="Calibri"/>
                        <a:cs typeface="Times New Roman"/>
                      </a:endParaRPr>
                    </a:p>
                  </a:txBody>
                  <a:tcPr marL="68580" marR="68580" marT="0" marB="0"/>
                </a:tc>
                <a:tc>
                  <a:txBody>
                    <a:bodyPr/>
                    <a:lstStyle/>
                    <a:p>
                      <a:pPr>
                        <a:lnSpc>
                          <a:spcPct val="115000"/>
                        </a:lnSpc>
                        <a:spcAft>
                          <a:spcPts val="0"/>
                        </a:spcAft>
                      </a:pPr>
                      <a:endParaRPr lang="en-IN" sz="1200">
                        <a:latin typeface="ArialMT"/>
                        <a:ea typeface="Calibri"/>
                        <a:cs typeface="ArialMT"/>
                      </a:endParaRPr>
                    </a:p>
                  </a:txBody>
                  <a:tcPr marL="68580" marR="68580" marT="0" marB="0"/>
                </a:tc>
                <a:tc>
                  <a:txBody>
                    <a:bodyPr/>
                    <a:lstStyle/>
                    <a:p>
                      <a:pPr>
                        <a:lnSpc>
                          <a:spcPct val="115000"/>
                        </a:lnSpc>
                        <a:spcAft>
                          <a:spcPts val="0"/>
                        </a:spcAft>
                      </a:pPr>
                      <a:endParaRPr lang="en-IN" sz="1200" dirty="0">
                        <a:latin typeface="ArialMT"/>
                        <a:ea typeface="Calibri"/>
                        <a:cs typeface="ArialMT"/>
                      </a:endParaRPr>
                    </a:p>
                  </a:txBody>
                  <a:tcPr marL="68580" marR="68580" marT="0" marB="0"/>
                </a:tc>
              </a:tr>
            </a:tbl>
          </a:graphicData>
        </a:graphic>
      </p:graphicFrame>
      <p:sp>
        <p:nvSpPr>
          <p:cNvPr id="7" name="TextBox 6"/>
          <p:cNvSpPr txBox="1"/>
          <p:nvPr/>
        </p:nvSpPr>
        <p:spPr>
          <a:xfrm>
            <a:off x="1115616" y="4221088"/>
            <a:ext cx="7416824" cy="2585323"/>
          </a:xfrm>
          <a:prstGeom prst="rect">
            <a:avLst/>
          </a:prstGeom>
          <a:noFill/>
        </p:spPr>
        <p:txBody>
          <a:bodyPr wrap="square" rtlCol="0">
            <a:spAutoFit/>
          </a:bodyPr>
          <a:lstStyle/>
          <a:p>
            <a:r>
              <a:rPr lang="en-IN" dirty="0" smtClean="0"/>
              <a:t>*For example, if the name of the first elector who comes to vote at the polling station at the commencement of poll is entered at serial number 756 in the marked copy of the electoral roll, the Second Polling Officer will write down serial number 756 in the second column against serial No. 1 in the first column of the register of voters. Likewise, if the second voter's name is entered at serial number 138 in the electoral roll, the second Polling Officer will write serial number 138 in column 2 against serial number 2 in column 1 of the register, and so on. </a:t>
            </a:r>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2075"/>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en-US" sz="4000" dirty="0" smtClean="0"/>
              <a:t>When not allowed to vote</a:t>
            </a:r>
          </a:p>
        </p:txBody>
      </p:sp>
      <p:sp>
        <p:nvSpPr>
          <p:cNvPr id="5123" name="Content Placeholder 2"/>
          <p:cNvSpPr>
            <a:spLocks noGrp="1"/>
          </p:cNvSpPr>
          <p:nvPr>
            <p:ph idx="1"/>
          </p:nvPr>
        </p:nvSpPr>
        <p:spPr/>
        <p:txBody>
          <a:bodyPr/>
          <a:lstStyle/>
          <a:p>
            <a:endParaRPr lang="en-US" smtClean="0"/>
          </a:p>
          <a:p>
            <a:pPr>
              <a:buFont typeface="Arial" pitchFamily="34" charset="0"/>
              <a:buNone/>
            </a:pPr>
            <a:endParaRPr lang="en-US" smtClean="0"/>
          </a:p>
        </p:txBody>
      </p:sp>
      <p:sp>
        <p:nvSpPr>
          <p:cNvPr id="4" name="Date Placeholder 3"/>
          <p:cNvSpPr>
            <a:spLocks noGrp="1"/>
          </p:cNvSpPr>
          <p:nvPr>
            <p:ph type="dt" sz="quarter" idx="10"/>
          </p:nvPr>
        </p:nvSpPr>
        <p:spPr/>
        <p:txBody>
          <a:bodyPr/>
          <a:lstStyle/>
          <a:p>
            <a:pPr>
              <a:defRPr/>
            </a:pPr>
            <a:fld id="{ABA50430-462C-104E-A07D-C1763843B1D7}"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8EBCDE5F-AC1A-43F2-AB80-35B50AB8F791}" type="slidenum">
              <a:rPr lang="en-US"/>
              <a:pPr>
                <a:defRPr/>
              </a:pPr>
              <a:t>38</a:t>
            </a:fld>
            <a:endParaRPr lang="en-US"/>
          </a:p>
        </p:txBody>
      </p:sp>
      <p:graphicFrame>
        <p:nvGraphicFramePr>
          <p:cNvPr id="8" name="Diagram 7"/>
          <p:cNvGraphicFramePr/>
          <p:nvPr/>
        </p:nvGraphicFramePr>
        <p:xfrm>
          <a:off x="484810" y="188279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8" name="TextBox 8"/>
          <p:cNvSpPr txBox="1">
            <a:spLocks noChangeArrowheads="1"/>
          </p:cNvSpPr>
          <p:nvPr/>
        </p:nvSpPr>
        <p:spPr bwMode="auto">
          <a:xfrm>
            <a:off x="3843338" y="1422400"/>
            <a:ext cx="3094950" cy="984885"/>
          </a:xfrm>
          <a:prstGeom prst="rect">
            <a:avLst/>
          </a:prstGeom>
          <a:noFill/>
          <a:ln w="9525">
            <a:noFill/>
            <a:miter lim="800000"/>
            <a:headEnd/>
            <a:tailEnd/>
          </a:ln>
        </p:spPr>
        <p:txBody>
          <a:bodyPr wrap="none">
            <a:spAutoFit/>
          </a:bodyPr>
          <a:lstStyle/>
          <a:p>
            <a:r>
              <a:rPr lang="en-US" sz="3600" b="1" dirty="0">
                <a:latin typeface="Cambria" pitchFamily="18" charset="0"/>
                <a:ea typeface="Cambria" pitchFamily="18" charset="0"/>
                <a:cs typeface="Cambria" pitchFamily="18" charset="0"/>
              </a:rPr>
              <a:t>Literate Voter</a:t>
            </a:r>
          </a:p>
          <a:p>
            <a:endParaRPr lang="en-US" sz="2200" b="1" dirty="0">
              <a:latin typeface="Cambria" pitchFamily="18" charset="0"/>
              <a:ea typeface="Cambria" pitchFamily="18" charset="0"/>
              <a:cs typeface="Cambria"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graphicEl>
                                              <a:dgm id="{643D3DC6-E2AC-064A-A920-C3CB3B3B7816}"/>
                                            </p:graphicEl>
                                          </p:spTgt>
                                        </p:tgtEl>
                                        <p:attrNameLst>
                                          <p:attrName>style.visibility</p:attrName>
                                        </p:attrNameLst>
                                      </p:cBhvr>
                                      <p:to>
                                        <p:strVal val="visible"/>
                                      </p:to>
                                    </p:set>
                                    <p:animEffect transition="in" filter="blinds(horizontal)">
                                      <p:cBhvr>
                                        <p:cTn id="7" dur="500"/>
                                        <p:tgtEl>
                                          <p:spTgt spid="8">
                                            <p:graphicEl>
                                              <a:dgm id="{643D3DC6-E2AC-064A-A920-C3CB3B3B7816}"/>
                                            </p:graphic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graphicEl>
                                              <a:dgm id="{F1E9B5BB-8FDC-D944-A88E-F74C3C9D54F9}"/>
                                            </p:graphicEl>
                                          </p:spTgt>
                                        </p:tgtEl>
                                        <p:attrNameLst>
                                          <p:attrName>style.visibility</p:attrName>
                                        </p:attrNameLst>
                                      </p:cBhvr>
                                      <p:to>
                                        <p:strVal val="visible"/>
                                      </p:to>
                                    </p:set>
                                    <p:animEffect transition="in" filter="blinds(horizontal)">
                                      <p:cBhvr>
                                        <p:cTn id="10" dur="500"/>
                                        <p:tgtEl>
                                          <p:spTgt spid="8">
                                            <p:graphicEl>
                                              <a:dgm id="{F1E9B5BB-8FDC-D944-A88E-F74C3C9D54F9}"/>
                                            </p:graphic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graphicEl>
                                              <a:dgm id="{0577D3BA-3069-6B4F-A3D2-772A876279D5}"/>
                                            </p:graphicEl>
                                          </p:spTgt>
                                        </p:tgtEl>
                                        <p:attrNameLst>
                                          <p:attrName>style.visibility</p:attrName>
                                        </p:attrNameLst>
                                      </p:cBhvr>
                                      <p:to>
                                        <p:strVal val="visible"/>
                                      </p:to>
                                    </p:set>
                                    <p:animEffect transition="in" filter="blinds(horizontal)">
                                      <p:cBhvr>
                                        <p:cTn id="13" dur="500"/>
                                        <p:tgtEl>
                                          <p:spTgt spid="8">
                                            <p:graphicEl>
                                              <a:dgm id="{0577D3BA-3069-6B4F-A3D2-772A876279D5}"/>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graphicEl>
                                              <a:dgm id="{0A9FEF51-922B-584D-9DF9-30B7FF7C1DB9}"/>
                                            </p:graphicEl>
                                          </p:spTgt>
                                        </p:tgtEl>
                                        <p:attrNameLst>
                                          <p:attrName>style.visibility</p:attrName>
                                        </p:attrNameLst>
                                      </p:cBhvr>
                                      <p:to>
                                        <p:strVal val="visible"/>
                                      </p:to>
                                    </p:set>
                                    <p:animEffect transition="in" filter="blinds(horizontal)">
                                      <p:cBhvr>
                                        <p:cTn id="18" dur="500"/>
                                        <p:tgtEl>
                                          <p:spTgt spid="8">
                                            <p:graphicEl>
                                              <a:dgm id="{0A9FEF51-922B-584D-9DF9-30B7FF7C1DB9}"/>
                                            </p:graphic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graphicEl>
                                              <a:dgm id="{96617B58-3C45-0449-925D-14D4D3F1BD97}"/>
                                            </p:graphicEl>
                                          </p:spTgt>
                                        </p:tgtEl>
                                        <p:attrNameLst>
                                          <p:attrName>style.visibility</p:attrName>
                                        </p:attrNameLst>
                                      </p:cBhvr>
                                      <p:to>
                                        <p:strVal val="visible"/>
                                      </p:to>
                                    </p:set>
                                    <p:animEffect transition="in" filter="blinds(horizontal)">
                                      <p:cBhvr>
                                        <p:cTn id="21" dur="500"/>
                                        <p:tgtEl>
                                          <p:spTgt spid="8">
                                            <p:graphicEl>
                                              <a:dgm id="{96617B58-3C45-0449-925D-14D4D3F1BD9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graphicEl>
                                              <a:dgm id="{CFA25C73-294B-474A-96C3-8EB68516EA75}"/>
                                            </p:graphicEl>
                                          </p:spTgt>
                                        </p:tgtEl>
                                        <p:attrNameLst>
                                          <p:attrName>style.visibility</p:attrName>
                                        </p:attrNameLst>
                                      </p:cBhvr>
                                      <p:to>
                                        <p:strVal val="visible"/>
                                      </p:to>
                                    </p:set>
                                    <p:animEffect transition="in" filter="blinds(horizontal)">
                                      <p:cBhvr>
                                        <p:cTn id="26" dur="500"/>
                                        <p:tgtEl>
                                          <p:spTgt spid="8">
                                            <p:graphicEl>
                                              <a:dgm id="{CFA25C73-294B-474A-96C3-8EB68516EA75}"/>
                                            </p:graphic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graphicEl>
                                              <a:dgm id="{476E9271-7136-E043-9376-C2BEAA698690}"/>
                                            </p:graphicEl>
                                          </p:spTgt>
                                        </p:tgtEl>
                                        <p:attrNameLst>
                                          <p:attrName>style.visibility</p:attrName>
                                        </p:attrNameLst>
                                      </p:cBhvr>
                                      <p:to>
                                        <p:strVal val="visible"/>
                                      </p:to>
                                    </p:set>
                                    <p:animEffect transition="in" filter="blinds(horizontal)">
                                      <p:cBhvr>
                                        <p:cTn id="29" dur="500"/>
                                        <p:tgtEl>
                                          <p:spTgt spid="8">
                                            <p:graphicEl>
                                              <a:dgm id="{476E9271-7136-E043-9376-C2BEAA69869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graphicEl>
                                              <a:dgm id="{F62EE23A-B214-DC41-8A39-5934EDCC844E}"/>
                                            </p:graphicEl>
                                          </p:spTgt>
                                        </p:tgtEl>
                                        <p:attrNameLst>
                                          <p:attrName>style.visibility</p:attrName>
                                        </p:attrNameLst>
                                      </p:cBhvr>
                                      <p:to>
                                        <p:strVal val="visible"/>
                                      </p:to>
                                    </p:set>
                                    <p:animEffect transition="in" filter="blinds(horizontal)">
                                      <p:cBhvr>
                                        <p:cTn id="34" dur="500"/>
                                        <p:tgtEl>
                                          <p:spTgt spid="8">
                                            <p:graphicEl>
                                              <a:dgm id="{F62EE23A-B214-DC41-8A39-5934EDCC844E}"/>
                                            </p:graphic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
                                            <p:graphicEl>
                                              <a:dgm id="{471ABA02-B76A-3543-B016-1D7494ACBD90}"/>
                                            </p:graphicEl>
                                          </p:spTgt>
                                        </p:tgtEl>
                                        <p:attrNameLst>
                                          <p:attrName>style.visibility</p:attrName>
                                        </p:attrNameLst>
                                      </p:cBhvr>
                                      <p:to>
                                        <p:strVal val="visible"/>
                                      </p:to>
                                    </p:set>
                                    <p:animEffect transition="in" filter="blinds(horizontal)">
                                      <p:cBhvr>
                                        <p:cTn id="37" dur="500"/>
                                        <p:tgtEl>
                                          <p:spTgt spid="8">
                                            <p:graphicEl>
                                              <a:dgm id="{471ABA02-B76A-3543-B016-1D7494ACBD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1493838"/>
            <a:ext cx="8229600" cy="4525962"/>
          </a:xfrm>
        </p:spPr>
        <p:txBody>
          <a:bodyPr/>
          <a:lstStyle/>
          <a:p>
            <a:endParaRPr lang="en-US" smtClean="0"/>
          </a:p>
          <a:p>
            <a:pPr>
              <a:buFont typeface="Arial" pitchFamily="34" charset="0"/>
              <a:buNone/>
            </a:pPr>
            <a:endParaRPr lang="en-US" smtClean="0"/>
          </a:p>
        </p:txBody>
      </p:sp>
      <p:sp>
        <p:nvSpPr>
          <p:cNvPr id="4" name="Date Placeholder 3"/>
          <p:cNvSpPr>
            <a:spLocks noGrp="1"/>
          </p:cNvSpPr>
          <p:nvPr>
            <p:ph type="dt" sz="quarter" idx="10"/>
          </p:nvPr>
        </p:nvSpPr>
        <p:spPr/>
        <p:txBody>
          <a:bodyPr/>
          <a:lstStyle/>
          <a:p>
            <a:pPr>
              <a:defRPr/>
            </a:pPr>
            <a:fld id="{CBC449D3-D1B2-444E-AF90-F7915999D64C}"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4D1FC00C-778E-4BC9-ABBD-CF1FED8B1D01}" type="slidenum">
              <a:rPr lang="en-US"/>
              <a:pPr>
                <a:defRPr/>
              </a:pPr>
              <a:t>39</a:t>
            </a:fld>
            <a:endParaRPr lang="en-US" dirty="0"/>
          </a:p>
        </p:txBody>
      </p:sp>
      <p:sp>
        <p:nvSpPr>
          <p:cNvPr id="6151" name="Content Placeholder 2"/>
          <p:cNvSpPr txBox="1">
            <a:spLocks/>
          </p:cNvSpPr>
          <p:nvPr/>
        </p:nvSpPr>
        <p:spPr bwMode="auto">
          <a:xfrm>
            <a:off x="611560" y="620688"/>
            <a:ext cx="8373616" cy="5921772"/>
          </a:xfrm>
          <a:prstGeom prst="rect">
            <a:avLst/>
          </a:prstGeom>
          <a:noFill/>
          <a:ln w="9525">
            <a:noFill/>
            <a:miter lim="800000"/>
            <a:headEnd/>
            <a:tailEnd/>
          </a:ln>
        </p:spPr>
        <p:txBody>
          <a:bodyPr/>
          <a:lstStyle/>
          <a:p>
            <a:pPr marL="342900" indent="-342900" algn="ctr">
              <a:spcBef>
                <a:spcPct val="20000"/>
              </a:spcBef>
            </a:pPr>
            <a:r>
              <a:rPr lang="en-US" sz="2200" b="1" u="sng" dirty="0">
                <a:latin typeface="Cambria" pitchFamily="18" charset="0"/>
                <a:ea typeface="Cambria" pitchFamily="18" charset="0"/>
                <a:cs typeface="Cambria" pitchFamily="18" charset="0"/>
              </a:rPr>
              <a:t>Record of electoral roll number of elector in Register of Voters </a:t>
            </a:r>
            <a:r>
              <a:rPr lang="en-US" sz="2200" b="1" u="sng" dirty="0" smtClean="0">
                <a:latin typeface="Cambria" pitchFamily="18" charset="0"/>
                <a:ea typeface="Cambria" pitchFamily="18" charset="0"/>
                <a:cs typeface="Cambria" pitchFamily="18" charset="0"/>
              </a:rPr>
              <a:t>(Form 17A)/ </a:t>
            </a:r>
            <a:r>
              <a:rPr lang="en-US" sz="2200" b="1" u="sng" dirty="0">
                <a:latin typeface="Cambria" pitchFamily="18" charset="0"/>
                <a:ea typeface="Cambria" pitchFamily="18" charset="0"/>
                <a:cs typeface="Cambria" pitchFamily="18" charset="0"/>
              </a:rPr>
              <a:t>Signature or Thumb impression of voter</a:t>
            </a:r>
          </a:p>
          <a:p>
            <a:pPr marL="342900" indent="-342900">
              <a:spcBef>
                <a:spcPct val="20000"/>
              </a:spcBef>
            </a:pPr>
            <a:r>
              <a:rPr lang="en-US" sz="2800" b="1" dirty="0" smtClean="0">
                <a:latin typeface="Cambria" pitchFamily="18" charset="0"/>
                <a:ea typeface="Cambria" pitchFamily="18" charset="0"/>
                <a:cs typeface="Cambria" pitchFamily="18" charset="0"/>
              </a:rPr>
              <a:t>Illiterate voter</a:t>
            </a:r>
          </a:p>
          <a:p>
            <a:pPr marL="342900" indent="-342900">
              <a:spcBef>
                <a:spcPct val="20000"/>
              </a:spcBef>
            </a:pPr>
            <a:endParaRPr lang="en-US" b="1" dirty="0" smtClean="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smtClean="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buFont typeface="Arial" pitchFamily="34" charset="0"/>
              <a:buChar char="•"/>
            </a:pPr>
            <a:endParaRPr lang="en-US" b="1" dirty="0" smtClean="0">
              <a:latin typeface="Cambria" pitchFamily="18" charset="0"/>
              <a:ea typeface="Cambria" pitchFamily="18" charset="0"/>
              <a:cs typeface="Cambria" pitchFamily="18" charset="0"/>
            </a:endParaRPr>
          </a:p>
          <a:p>
            <a:pPr marL="342900" indent="-342900">
              <a:spcBef>
                <a:spcPct val="20000"/>
              </a:spcBef>
              <a:buFont typeface="Arial" pitchFamily="34" charset="0"/>
              <a:buChar char="•"/>
            </a:pPr>
            <a:r>
              <a:rPr lang="en-US" b="1" dirty="0" smtClean="0">
                <a:latin typeface="Cambria" pitchFamily="18" charset="0"/>
                <a:ea typeface="Cambria" pitchFamily="18" charset="0"/>
                <a:cs typeface="Cambria" pitchFamily="18" charset="0"/>
              </a:rPr>
              <a:t>Clear thumb impression is essential. After thumb impression wipe off the ink from thumb</a:t>
            </a:r>
          </a:p>
          <a:p>
            <a:pPr marL="342900" indent="-342900">
              <a:spcBef>
                <a:spcPct val="20000"/>
              </a:spcBef>
              <a:buFont typeface="Arial" pitchFamily="34" charset="0"/>
              <a:buChar char="•"/>
            </a:pPr>
            <a:r>
              <a:rPr lang="en-US" b="1" dirty="0" smtClean="0">
                <a:latin typeface="Cambria" pitchFamily="18" charset="0"/>
                <a:ea typeface="Cambria" pitchFamily="18" charset="0"/>
                <a:cs typeface="Cambria" pitchFamily="18" charset="0"/>
              </a:rPr>
              <a:t>*Companion will put sign/ thumb impression</a:t>
            </a: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endParaRPr lang="en-US" dirty="0">
              <a:latin typeface="Cambria" pitchFamily="18" charset="0"/>
              <a:ea typeface="Cambria" pitchFamily="18" charset="0"/>
              <a:cs typeface="Cambria" pitchFamily="18" charset="0"/>
            </a:endParaRPr>
          </a:p>
          <a:p>
            <a:pPr marL="342900" indent="-342900">
              <a:spcBef>
                <a:spcPct val="20000"/>
              </a:spcBef>
            </a:pPr>
            <a:r>
              <a:rPr lang="en-US" dirty="0">
                <a:latin typeface="Cambria" pitchFamily="18" charset="0"/>
                <a:ea typeface="Cambria" pitchFamily="18" charset="0"/>
                <a:cs typeface="Cambria" pitchFamily="18" charset="0"/>
              </a:rPr>
              <a:t> </a:t>
            </a:r>
          </a:p>
          <a:p>
            <a:pPr marL="342900" indent="-342900">
              <a:spcBef>
                <a:spcPct val="20000"/>
              </a:spcBef>
              <a:buFont typeface="Arial" pitchFamily="34" charset="0"/>
              <a:buChar char="•"/>
            </a:pPr>
            <a:endParaRPr lang="en-US" dirty="0">
              <a:latin typeface="Cambria" pitchFamily="18" charset="0"/>
              <a:ea typeface="Cambria" pitchFamily="18" charset="0"/>
              <a:cs typeface="Cambria" pitchFamily="18" charset="0"/>
            </a:endParaRPr>
          </a:p>
          <a:p>
            <a:pPr marL="342900" indent="-342900">
              <a:spcBef>
                <a:spcPct val="20000"/>
              </a:spcBef>
              <a:buFont typeface="Arial" pitchFamily="34" charset="0"/>
              <a:buChar char="•"/>
            </a:pPr>
            <a:endParaRPr lang="en-US" dirty="0">
              <a:latin typeface="Cambria" pitchFamily="18" charset="0"/>
              <a:ea typeface="Cambria" pitchFamily="18" charset="0"/>
              <a:cs typeface="Cambria" pitchFamily="18" charset="0"/>
            </a:endParaRPr>
          </a:p>
          <a:p>
            <a:pPr marL="342900" indent="-342900">
              <a:spcBef>
                <a:spcPct val="20000"/>
              </a:spcBef>
              <a:buFont typeface="Arial" pitchFamily="34" charset="0"/>
              <a:buChar char="•"/>
            </a:pPr>
            <a:endParaRPr lang="en-US" dirty="0">
              <a:latin typeface="Cambria" pitchFamily="18" charset="0"/>
              <a:ea typeface="Cambria" pitchFamily="18" charset="0"/>
              <a:cs typeface="Cambria" pitchFamily="18" charset="0"/>
            </a:endParaRPr>
          </a:p>
          <a:p>
            <a:pPr marL="342900" indent="-342900">
              <a:spcBef>
                <a:spcPct val="20000"/>
              </a:spcBef>
              <a:buFont typeface="Arial" pitchFamily="34" charset="0"/>
              <a:buChar char="•"/>
            </a:pPr>
            <a:endParaRPr lang="en-US" dirty="0">
              <a:latin typeface="Cambria" pitchFamily="18" charset="0"/>
              <a:ea typeface="Cambria" pitchFamily="18" charset="0"/>
              <a:cs typeface="Cambria" pitchFamily="18" charset="0"/>
            </a:endParaRPr>
          </a:p>
          <a:p>
            <a:pPr marL="342900" indent="-342900">
              <a:spcBef>
                <a:spcPct val="20000"/>
              </a:spcBef>
              <a:buFont typeface="Arial" pitchFamily="34" charset="0"/>
              <a:buChar char="•"/>
            </a:pPr>
            <a:endParaRPr lang="en-US" dirty="0">
              <a:latin typeface="Cambria" pitchFamily="18" charset="0"/>
              <a:ea typeface="Cambria" pitchFamily="18" charset="0"/>
              <a:cs typeface="Cambria" pitchFamily="18" charset="0"/>
            </a:endParaRPr>
          </a:p>
          <a:p>
            <a:pPr marL="342900" indent="-342900">
              <a:spcBef>
                <a:spcPct val="20000"/>
              </a:spcBef>
              <a:buFont typeface="Arial" pitchFamily="34" charset="0"/>
              <a:buChar char="•"/>
            </a:pPr>
            <a:endParaRPr lang="en-US" dirty="0">
              <a:latin typeface="Cambria" pitchFamily="18" charset="0"/>
              <a:ea typeface="Cambria" pitchFamily="18" charset="0"/>
              <a:cs typeface="Cambria" pitchFamily="18" charset="0"/>
            </a:endParaRPr>
          </a:p>
          <a:p>
            <a:pPr marL="342900" indent="-342900">
              <a:spcBef>
                <a:spcPct val="20000"/>
              </a:spcBef>
              <a:buFont typeface="Arial" pitchFamily="34" charset="0"/>
              <a:buChar char="•"/>
            </a:pPr>
            <a:endParaRPr lang="en-US" dirty="0">
              <a:latin typeface="Cambria" pitchFamily="18" charset="0"/>
              <a:ea typeface="Cambria" pitchFamily="18" charset="0"/>
              <a:cs typeface="Cambria" pitchFamily="18" charset="0"/>
            </a:endParaRPr>
          </a:p>
          <a:p>
            <a:pPr marL="342900" indent="-342900">
              <a:spcBef>
                <a:spcPct val="20000"/>
              </a:spcBef>
              <a:buFont typeface="Arial" pitchFamily="34" charset="0"/>
              <a:buNone/>
            </a:pPr>
            <a:endParaRPr lang="en-US" dirty="0">
              <a:latin typeface="Cambria" pitchFamily="18" charset="0"/>
              <a:ea typeface="Cambria" pitchFamily="18" charset="0"/>
              <a:cs typeface="Cambria" pitchFamily="18" charset="0"/>
            </a:endParaRPr>
          </a:p>
        </p:txBody>
      </p:sp>
      <p:graphicFrame>
        <p:nvGraphicFramePr>
          <p:cNvPr id="12" name="Table 11"/>
          <p:cNvGraphicFramePr>
            <a:graphicFrameLocks noGrp="1"/>
          </p:cNvGraphicFramePr>
          <p:nvPr/>
        </p:nvGraphicFramePr>
        <p:xfrm>
          <a:off x="609600" y="1916831"/>
          <a:ext cx="8077200" cy="3749040"/>
        </p:xfrm>
        <a:graphic>
          <a:graphicData uri="http://schemas.openxmlformats.org/drawingml/2006/table">
            <a:tbl>
              <a:tblPr firstRow="1" bandRow="1">
                <a:tableStyleId>{5C22544A-7EE6-4342-B048-85BDC9FD1C3A}</a:tableStyleId>
              </a:tblPr>
              <a:tblGrid>
                <a:gridCol w="2692400"/>
                <a:gridCol w="2065130"/>
                <a:gridCol w="3319670"/>
              </a:tblGrid>
              <a:tr h="615659">
                <a:tc>
                  <a:txBody>
                    <a:bodyPr/>
                    <a:lstStyle/>
                    <a:p>
                      <a:r>
                        <a:rPr lang="en-US" b="1" dirty="0" smtClean="0">
                          <a:solidFill>
                            <a:schemeClr val="tx1"/>
                          </a:solidFill>
                        </a:rPr>
                        <a:t>Unable to sign</a:t>
                      </a:r>
                      <a:endParaRPr lang="en-US" b="1" dirty="0">
                        <a:solidFill>
                          <a:schemeClr val="tx1"/>
                        </a:solidFill>
                      </a:endParaRPr>
                    </a:p>
                  </a:txBody>
                  <a:tcPr>
                    <a:solidFill>
                      <a:schemeClr val="accent1">
                        <a:lumMod val="20000"/>
                        <a:lumOff val="80000"/>
                      </a:schemeClr>
                    </a:solidFill>
                  </a:tcPr>
                </a:tc>
                <a:tc>
                  <a:txBody>
                    <a:bodyPr/>
                    <a:lstStyle/>
                    <a:p>
                      <a:endParaRPr lang="en-US" b="1" dirty="0"/>
                    </a:p>
                  </a:txBody>
                  <a:tcPr>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impression of left hand thumb </a:t>
                      </a:r>
                    </a:p>
                    <a:p>
                      <a:endParaRPr lang="en-US" b="1" dirty="0"/>
                    </a:p>
                  </a:txBody>
                  <a:tcPr>
                    <a:solidFill>
                      <a:schemeClr val="accent1">
                        <a:lumMod val="20000"/>
                        <a:lumOff val="80000"/>
                      </a:schemeClr>
                    </a:solidFill>
                  </a:tcPr>
                </a:tc>
              </a:tr>
              <a:tr h="615659">
                <a:tc>
                  <a:txBody>
                    <a:bodyPr/>
                    <a:lstStyle/>
                    <a:p>
                      <a:r>
                        <a:rPr lang="en-US" sz="1800" b="1" dirty="0" smtClean="0"/>
                        <a:t>No left hand thumb</a:t>
                      </a:r>
                      <a:endParaRPr lang="en-US" b="1" dirty="0"/>
                    </a:p>
                  </a:txBody>
                  <a:tcPr/>
                </a:tc>
                <a:tc>
                  <a:txBody>
                    <a:bodyPr/>
                    <a:lstStyle/>
                    <a:p>
                      <a:endParaRPr lang="en-US" b="1" dirty="0"/>
                    </a:p>
                  </a:txBody>
                  <a:tcPr/>
                </a:tc>
                <a:tc>
                  <a:txBody>
                    <a:bodyPr/>
                    <a:lstStyle/>
                    <a:p>
                      <a:r>
                        <a:rPr lang="en-US" sz="1800" b="1" dirty="0" smtClean="0"/>
                        <a:t>impression of right hand thumb</a:t>
                      </a:r>
                    </a:p>
                    <a:p>
                      <a:endParaRPr lang="en-US" b="1" dirty="0"/>
                    </a:p>
                  </a:txBody>
                  <a:tcPr/>
                </a:tc>
              </a:tr>
              <a:tr h="904178">
                <a:tc>
                  <a:txBody>
                    <a:bodyPr/>
                    <a:lstStyle/>
                    <a:p>
                      <a:r>
                        <a:rPr lang="en-US" sz="1800" b="1" dirty="0" smtClean="0"/>
                        <a:t>Both hands thumbs missing </a:t>
                      </a:r>
                      <a:endParaRPr lang="en-US" b="1" dirty="0"/>
                    </a:p>
                  </a:txBody>
                  <a:tcPr/>
                </a:tc>
                <a:tc>
                  <a:txBody>
                    <a:bodyPr/>
                    <a:lstStyle/>
                    <a:p>
                      <a:endParaRPr lang="en-US" b="1" dirty="0"/>
                    </a:p>
                  </a:txBody>
                  <a:tcPr/>
                </a:tc>
                <a:tc>
                  <a:txBody>
                    <a:bodyPr/>
                    <a:lstStyle/>
                    <a:p>
                      <a:r>
                        <a:rPr lang="en-US" sz="1800" b="1" dirty="0" smtClean="0"/>
                        <a:t>impression of one of the finger on left hand starting from the fore finger</a:t>
                      </a:r>
                      <a:endParaRPr lang="en-US" b="1" dirty="0"/>
                    </a:p>
                  </a:txBody>
                  <a:tcPr/>
                </a:tc>
              </a:tr>
              <a:tr h="879513">
                <a:tc>
                  <a:txBody>
                    <a:bodyPr/>
                    <a:lstStyle/>
                    <a:p>
                      <a:r>
                        <a:rPr lang="en-US" sz="1800" b="1" dirty="0" smtClean="0"/>
                        <a:t>No left hand finger </a:t>
                      </a:r>
                      <a:endParaRPr lang="en-US" b="1" dirty="0"/>
                    </a:p>
                  </a:txBody>
                  <a:tcPr/>
                </a:tc>
                <a:tc>
                  <a:txBody>
                    <a:bodyPr/>
                    <a:lstStyle/>
                    <a:p>
                      <a:endParaRPr lang="en-US" b="1" dirty="0"/>
                    </a:p>
                  </a:txBody>
                  <a:tcPr/>
                </a:tc>
                <a:tc>
                  <a:txBody>
                    <a:bodyPr/>
                    <a:lstStyle/>
                    <a:p>
                      <a:r>
                        <a:rPr lang="en-US" sz="1800" b="1" dirty="0" smtClean="0"/>
                        <a:t>impression of right hand finger starting from the forefinger</a:t>
                      </a:r>
                    </a:p>
                    <a:p>
                      <a:endParaRPr lang="en-US" b="1" dirty="0"/>
                    </a:p>
                  </a:txBody>
                  <a:tcPr/>
                </a:tc>
              </a:tr>
              <a:tr h="615659">
                <a:tc>
                  <a:txBody>
                    <a:bodyPr/>
                    <a:lstStyle/>
                    <a:p>
                      <a:r>
                        <a:rPr lang="en-US" sz="1800" b="1" dirty="0" smtClean="0"/>
                        <a:t>No fingers </a:t>
                      </a:r>
                      <a:endParaRPr lang="en-US" b="1" dirty="0"/>
                    </a:p>
                  </a:txBody>
                  <a:tcPr/>
                </a:tc>
                <a:tc>
                  <a:txBody>
                    <a:bodyPr/>
                    <a:lstStyle/>
                    <a:p>
                      <a:endParaRPr lang="en-US" b="1" dirty="0"/>
                    </a:p>
                  </a:txBody>
                  <a:tcPr/>
                </a:tc>
                <a:tc>
                  <a:txBody>
                    <a:bodyPr/>
                    <a:lstStyle/>
                    <a:p>
                      <a:r>
                        <a:rPr lang="en-US" sz="1800" b="1" dirty="0" smtClean="0"/>
                        <a:t>voters seek assistance of companion (under rule 49 N)*</a:t>
                      </a:r>
                      <a:endParaRPr lang="en-US" b="1" dirty="0"/>
                    </a:p>
                  </a:txBody>
                  <a:tcPr/>
                </a:tc>
              </a:tr>
            </a:tbl>
          </a:graphicData>
        </a:graphic>
      </p:graphicFrame>
      <p:sp>
        <p:nvSpPr>
          <p:cNvPr id="14" name="Right Arrow 13"/>
          <p:cNvSpPr/>
          <p:nvPr/>
        </p:nvSpPr>
        <p:spPr>
          <a:xfrm>
            <a:off x="3851920" y="2060848"/>
            <a:ext cx="977900" cy="3825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ight Arrow 14"/>
          <p:cNvSpPr/>
          <p:nvPr/>
        </p:nvSpPr>
        <p:spPr>
          <a:xfrm>
            <a:off x="3851920" y="3356992"/>
            <a:ext cx="977900" cy="3825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p:cNvSpPr/>
          <p:nvPr/>
        </p:nvSpPr>
        <p:spPr>
          <a:xfrm>
            <a:off x="3851920" y="4293096"/>
            <a:ext cx="977900" cy="3825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ight Arrow 16"/>
          <p:cNvSpPr/>
          <p:nvPr/>
        </p:nvSpPr>
        <p:spPr>
          <a:xfrm>
            <a:off x="3851920" y="2708920"/>
            <a:ext cx="979488" cy="3825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p:cNvSpPr/>
          <p:nvPr/>
        </p:nvSpPr>
        <p:spPr>
          <a:xfrm>
            <a:off x="3851920" y="4941168"/>
            <a:ext cx="979487" cy="38258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404665"/>
            <a:ext cx="8229600" cy="792087"/>
          </a:xfrm>
        </p:spPr>
        <p:style>
          <a:lnRef idx="1">
            <a:schemeClr val="accent3"/>
          </a:lnRef>
          <a:fillRef idx="2">
            <a:schemeClr val="accent3"/>
          </a:fillRef>
          <a:effectRef idx="1">
            <a:schemeClr val="accent3"/>
          </a:effectRef>
          <a:fontRef idx="minor">
            <a:schemeClr val="dk1"/>
          </a:fontRef>
        </p:style>
        <p:txBody>
          <a:bodyPr>
            <a:noAutofit/>
          </a:bodyPr>
          <a:lstStyle/>
          <a:p>
            <a:pPr algn="ctr">
              <a:buNone/>
            </a:pPr>
            <a:r>
              <a:rPr lang="en-US" sz="3600" b="1" dirty="0" smtClean="0">
                <a:latin typeface="Cambria" pitchFamily="18" charset="0"/>
              </a:rPr>
              <a:t>Read out the Prescribed Declaration</a:t>
            </a:r>
            <a:endParaRPr lang="en-US" sz="3600" b="1" dirty="0" smtClean="0">
              <a:solidFill>
                <a:srgbClr val="FF0000"/>
              </a:solidFill>
              <a:latin typeface="Cambria" pitchFamily="18" charset="0"/>
            </a:endParaRPr>
          </a:p>
        </p:txBody>
      </p:sp>
      <p:sp>
        <p:nvSpPr>
          <p:cNvPr id="4" name="Date Placeholder 3"/>
          <p:cNvSpPr>
            <a:spLocks noGrp="1"/>
          </p:cNvSpPr>
          <p:nvPr>
            <p:ph type="dt" sz="quarter" idx="10"/>
          </p:nvPr>
        </p:nvSpPr>
        <p:spPr/>
        <p:txBody>
          <a:bodyPr/>
          <a:lstStyle/>
          <a:p>
            <a:pPr>
              <a:defRPr/>
            </a:pPr>
            <a:fld id="{F32039B6-E0ED-4F44-BF4D-12D139CFBB4E}"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DEEF68E-E792-4934-802E-F0E8197AC9B4}" type="slidenum">
              <a:rPr lang="en-US"/>
              <a:pPr>
                <a:defRPr/>
              </a:pPr>
              <a:t>4</a:t>
            </a:fld>
            <a:endParaRPr lang="en-US"/>
          </a:p>
        </p:txBody>
      </p:sp>
      <p:pic>
        <p:nvPicPr>
          <p:cNvPr id="3079" name="Picture 2"/>
          <p:cNvPicPr>
            <a:picLocks noChangeAspect="1" noChangeArrowheads="1"/>
          </p:cNvPicPr>
          <p:nvPr/>
        </p:nvPicPr>
        <p:blipFill>
          <a:blip r:embed="rId3" cstate="print"/>
          <a:srcRect/>
          <a:stretch>
            <a:fillRect/>
          </a:stretch>
        </p:blipFill>
        <p:spPr bwMode="auto">
          <a:xfrm>
            <a:off x="539552" y="1412776"/>
            <a:ext cx="8424936" cy="5454749"/>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4000" dirty="0" smtClean="0"/>
              <a:t>Case of differently-</a:t>
            </a:r>
            <a:r>
              <a:rPr lang="en-US" sz="4000" dirty="0" err="1" smtClean="0"/>
              <a:t>abled</a:t>
            </a:r>
            <a:r>
              <a:rPr lang="en-US" sz="4000" dirty="0" smtClean="0"/>
              <a:t> voters</a:t>
            </a:r>
          </a:p>
        </p:txBody>
      </p:sp>
      <p:sp>
        <p:nvSpPr>
          <p:cNvPr id="7171" name="Content Placeholder 2"/>
          <p:cNvSpPr>
            <a:spLocks noGrp="1"/>
          </p:cNvSpPr>
          <p:nvPr>
            <p:ph idx="1"/>
          </p:nvPr>
        </p:nvSpPr>
        <p:spPr/>
        <p:txBody>
          <a:bodyPr/>
          <a:lstStyle/>
          <a:p>
            <a:endParaRPr lang="en-US" smtClean="0"/>
          </a:p>
          <a:p>
            <a:pPr>
              <a:buFont typeface="Arial" pitchFamily="34" charset="0"/>
              <a:buNone/>
            </a:pPr>
            <a:endParaRPr lang="en-US" smtClean="0"/>
          </a:p>
        </p:txBody>
      </p:sp>
      <p:sp>
        <p:nvSpPr>
          <p:cNvPr id="4" name="Date Placeholder 3"/>
          <p:cNvSpPr>
            <a:spLocks noGrp="1"/>
          </p:cNvSpPr>
          <p:nvPr>
            <p:ph type="dt" sz="quarter" idx="10"/>
          </p:nvPr>
        </p:nvSpPr>
        <p:spPr/>
        <p:txBody>
          <a:bodyPr/>
          <a:lstStyle/>
          <a:p>
            <a:pPr>
              <a:defRPr/>
            </a:pPr>
            <a:fld id="{5B3A44AE-BC3D-8C46-A2C2-2EB3B86F372B}"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D30B416B-2DB1-416D-ACFD-479629669300}" type="slidenum">
              <a:rPr lang="en-US"/>
              <a:pPr>
                <a:defRPr/>
              </a:pPr>
              <a:t>40</a:t>
            </a:fld>
            <a:endParaRPr lang="en-US"/>
          </a:p>
        </p:txBody>
      </p:sp>
      <p:graphicFrame>
        <p:nvGraphicFramePr>
          <p:cNvPr id="8" name="Diagram 7"/>
          <p:cNvGraphicFramePr/>
          <p:nvPr/>
        </p:nvGraphicFramePr>
        <p:xfrm>
          <a:off x="611560" y="17008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graphicEl>
                                              <a:dgm id="{D1500B63-646E-8A49-B5A0-108734E7F6C4}"/>
                                            </p:graphicEl>
                                          </p:spTgt>
                                        </p:tgtEl>
                                        <p:attrNameLst>
                                          <p:attrName>style.visibility</p:attrName>
                                        </p:attrNameLst>
                                      </p:cBhvr>
                                      <p:to>
                                        <p:strVal val="visible"/>
                                      </p:to>
                                    </p:set>
                                    <p:animEffect transition="in" filter="checkerboard(across)">
                                      <p:cBhvr>
                                        <p:cTn id="7" dur="500"/>
                                        <p:tgtEl>
                                          <p:spTgt spid="8">
                                            <p:graphicEl>
                                              <a:dgm id="{D1500B63-646E-8A49-B5A0-108734E7F6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graphicEl>
                                              <a:dgm id="{597A56F7-2792-DE4C-85DA-C02642DC9E41}"/>
                                            </p:graphicEl>
                                          </p:spTgt>
                                        </p:tgtEl>
                                        <p:attrNameLst>
                                          <p:attrName>style.visibility</p:attrName>
                                        </p:attrNameLst>
                                      </p:cBhvr>
                                      <p:to>
                                        <p:strVal val="visible"/>
                                      </p:to>
                                    </p:set>
                                    <p:animEffect transition="in" filter="checkerboard(across)">
                                      <p:cBhvr>
                                        <p:cTn id="12" dur="500"/>
                                        <p:tgtEl>
                                          <p:spTgt spid="8">
                                            <p:graphicEl>
                                              <a:dgm id="{597A56F7-2792-DE4C-85DA-C02642DC9E4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graphicEl>
                                              <a:dgm id="{600F1942-1451-F14E-9960-70F7D0D3DEA1}"/>
                                            </p:graphicEl>
                                          </p:spTgt>
                                        </p:tgtEl>
                                        <p:attrNameLst>
                                          <p:attrName>style.visibility</p:attrName>
                                        </p:attrNameLst>
                                      </p:cBhvr>
                                      <p:to>
                                        <p:strVal val="visible"/>
                                      </p:to>
                                    </p:set>
                                    <p:animEffect transition="in" filter="checkerboard(across)">
                                      <p:cBhvr>
                                        <p:cTn id="17" dur="500"/>
                                        <p:tgtEl>
                                          <p:spTgt spid="8">
                                            <p:graphicEl>
                                              <a:dgm id="{600F1942-1451-F14E-9960-70F7D0D3DEA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graphicEl>
                                              <a:dgm id="{48D7B685-15B6-E849-B85F-08CE19C487CB}"/>
                                            </p:graphicEl>
                                          </p:spTgt>
                                        </p:tgtEl>
                                        <p:attrNameLst>
                                          <p:attrName>style.visibility</p:attrName>
                                        </p:attrNameLst>
                                      </p:cBhvr>
                                      <p:to>
                                        <p:strVal val="visible"/>
                                      </p:to>
                                    </p:set>
                                    <p:animEffect transition="in" filter="checkerboard(across)">
                                      <p:cBhvr>
                                        <p:cTn id="22" dur="500"/>
                                        <p:tgtEl>
                                          <p:spTgt spid="8">
                                            <p:graphicEl>
                                              <a:dgm id="{48D7B685-15B6-E849-B85F-08CE19C487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lstStyle/>
          <a:p>
            <a:endParaRPr lang="en-US" dirty="0" smtClean="0"/>
          </a:p>
          <a:p>
            <a:pPr>
              <a:buFont typeface="Arial" pitchFamily="34" charset="0"/>
              <a:buNone/>
            </a:pPr>
            <a:endParaRPr lang="en-US" dirty="0" smtClean="0"/>
          </a:p>
        </p:txBody>
      </p:sp>
      <p:sp>
        <p:nvSpPr>
          <p:cNvPr id="4" name="Date Placeholder 3"/>
          <p:cNvSpPr>
            <a:spLocks noGrp="1"/>
          </p:cNvSpPr>
          <p:nvPr>
            <p:ph type="dt" sz="quarter" idx="10"/>
          </p:nvPr>
        </p:nvSpPr>
        <p:spPr/>
        <p:txBody>
          <a:bodyPr/>
          <a:lstStyle/>
          <a:p>
            <a:pPr>
              <a:defRPr/>
            </a:pPr>
            <a:fld id="{219BD61D-87DE-DB4A-B27C-E2EFFFA1F509}"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CCC145C8-2E7A-4E14-B665-0869075768DF}" type="slidenum">
              <a:rPr lang="en-US"/>
              <a:pPr>
                <a:defRPr/>
              </a:pPr>
              <a:t>41</a:t>
            </a:fld>
            <a:endParaRPr lang="en-US"/>
          </a:p>
        </p:txBody>
      </p:sp>
      <p:sp>
        <p:nvSpPr>
          <p:cNvPr id="8199" name="Content Placeholder 2"/>
          <p:cNvSpPr txBox="1">
            <a:spLocks/>
          </p:cNvSpPr>
          <p:nvPr/>
        </p:nvSpPr>
        <p:spPr bwMode="auto">
          <a:xfrm>
            <a:off x="609600" y="620688"/>
            <a:ext cx="8229600" cy="5657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lgn="ctr">
              <a:spcBef>
                <a:spcPct val="20000"/>
              </a:spcBef>
            </a:pPr>
            <a:r>
              <a:rPr lang="en-US" sz="3200" b="1" dirty="0">
                <a:latin typeface="Cambria" pitchFamily="18" charset="0"/>
                <a:ea typeface="Cambria" pitchFamily="18" charset="0"/>
                <a:cs typeface="Cambria" pitchFamily="18" charset="0"/>
              </a:rPr>
              <a:t>Issue of voter’s slip to elector</a:t>
            </a:r>
          </a:p>
          <a:p>
            <a:pPr marL="342900" indent="-342900" algn="ctr">
              <a:spcBef>
                <a:spcPct val="20000"/>
              </a:spcBef>
            </a:pPr>
            <a:endParaRPr lang="en-US" sz="3200" dirty="0">
              <a:latin typeface="Cambria" pitchFamily="18" charset="0"/>
              <a:ea typeface="Cambria" pitchFamily="18" charset="0"/>
              <a:cs typeface="Cambria" pitchFamily="18" charset="0"/>
            </a:endParaRPr>
          </a:p>
          <a:p>
            <a:pPr>
              <a:spcBef>
                <a:spcPct val="20000"/>
              </a:spcBef>
            </a:pPr>
            <a:r>
              <a:rPr lang="en-US" sz="3200" dirty="0">
                <a:latin typeface="Cambria" pitchFamily="18" charset="0"/>
                <a:ea typeface="Cambria" pitchFamily="18" charset="0"/>
                <a:cs typeface="Cambria" pitchFamily="18" charset="0"/>
              </a:rPr>
              <a:t>Serial number of elector as per Col (1) </a:t>
            </a:r>
            <a:r>
              <a:rPr lang="en-US" sz="3200" dirty="0" smtClean="0">
                <a:latin typeface="Cambria" pitchFamily="18" charset="0"/>
                <a:ea typeface="Cambria" pitchFamily="18" charset="0"/>
                <a:cs typeface="Cambria" pitchFamily="18" charset="0"/>
              </a:rPr>
              <a:t>of register </a:t>
            </a:r>
            <a:r>
              <a:rPr lang="en-US" sz="3200" dirty="0">
                <a:latin typeface="Cambria" pitchFamily="18" charset="0"/>
                <a:ea typeface="Cambria" pitchFamily="18" charset="0"/>
                <a:cs typeface="Cambria" pitchFamily="18" charset="0"/>
              </a:rPr>
              <a:t>of votes…..</a:t>
            </a:r>
          </a:p>
          <a:p>
            <a:pPr>
              <a:spcBef>
                <a:spcPct val="20000"/>
              </a:spcBef>
            </a:pPr>
            <a:r>
              <a:rPr lang="en-US" sz="3200" dirty="0">
                <a:latin typeface="Cambria" pitchFamily="18" charset="0"/>
                <a:ea typeface="Cambria" pitchFamily="18" charset="0"/>
                <a:cs typeface="Cambria" pitchFamily="18" charset="0"/>
              </a:rPr>
              <a:t>Serial no. of elector as entered in the electoral roll……</a:t>
            </a:r>
          </a:p>
          <a:p>
            <a:pPr>
              <a:spcBef>
                <a:spcPct val="20000"/>
              </a:spcBef>
            </a:pPr>
            <a:r>
              <a:rPr lang="en-US" sz="3200" dirty="0">
                <a:latin typeface="Cambria" pitchFamily="18" charset="0"/>
                <a:ea typeface="Cambria" pitchFamily="18" charset="0"/>
                <a:cs typeface="Cambria" pitchFamily="18" charset="0"/>
              </a:rPr>
              <a:t>Initials of polling officers………………….</a:t>
            </a:r>
          </a:p>
          <a:p>
            <a:pPr>
              <a:spcBef>
                <a:spcPct val="20000"/>
              </a:spcBef>
            </a:pPr>
            <a:endParaRPr lang="en-US" sz="3200" dirty="0">
              <a:latin typeface="Cambria" pitchFamily="18" charset="0"/>
              <a:ea typeface="Cambria" pitchFamily="18" charset="0"/>
              <a:cs typeface="Cambria" pitchFamily="18" charset="0"/>
            </a:endParaRPr>
          </a:p>
          <a:p>
            <a:pPr>
              <a:spcBef>
                <a:spcPct val="20000"/>
              </a:spcBef>
            </a:pPr>
            <a:r>
              <a:rPr lang="en-US" sz="3200" dirty="0">
                <a:latin typeface="Cambria" pitchFamily="18" charset="0"/>
                <a:ea typeface="Cambria" pitchFamily="18" charset="0"/>
                <a:cs typeface="Cambria" pitchFamily="18" charset="0"/>
              </a:rPr>
              <a:t>50 or 100 slips bundle </a:t>
            </a:r>
            <a:r>
              <a:rPr lang="en-US" sz="3200" dirty="0" smtClean="0">
                <a:latin typeface="Cambria" pitchFamily="18" charset="0"/>
                <a:ea typeface="Cambria" pitchFamily="18" charset="0"/>
                <a:cs typeface="Cambria" pitchFamily="18" charset="0"/>
              </a:rPr>
              <a:t>in required number is given </a:t>
            </a:r>
            <a:r>
              <a:rPr lang="en-US" sz="3200" dirty="0">
                <a:latin typeface="Cambria" pitchFamily="18" charset="0"/>
                <a:ea typeface="Cambria" pitchFamily="18" charset="0"/>
                <a:cs typeface="Cambria" pitchFamily="18" charset="0"/>
              </a:rPr>
              <a:t>to you as part of polling material</a:t>
            </a:r>
          </a:p>
          <a:p>
            <a:pPr marL="342900" indent="-342900">
              <a:spcBef>
                <a:spcPct val="20000"/>
              </a:spcBef>
            </a:pPr>
            <a:endParaRPr lang="en-US" sz="2300" dirty="0">
              <a:latin typeface="Cambria" pitchFamily="18" charset="0"/>
              <a:ea typeface="Cambria" pitchFamily="18" charset="0"/>
              <a:cs typeface="Cambria" pitchFamily="18" charset="0"/>
            </a:endParaRPr>
          </a:p>
          <a:p>
            <a:pPr marL="342900" indent="-342900">
              <a:spcBef>
                <a:spcPct val="20000"/>
              </a:spcBef>
              <a:buFont typeface="Arial" pitchFamily="34" charset="0"/>
              <a:buNone/>
            </a:pPr>
            <a:endParaRPr lang="en-US" sz="2300" dirty="0">
              <a:latin typeface="Cambria" pitchFamily="18" charset="0"/>
              <a:ea typeface="Cambria" pitchFamily="18" charset="0"/>
              <a:cs typeface="Cambria" pitchFamily="18" charset="0"/>
            </a:endParaRPr>
          </a:p>
        </p:txBody>
      </p:sp>
    </p:spTree>
  </p:cSld>
  <p:clrMapOvr>
    <a:masterClrMapping/>
  </p:clrMapOvr>
  <p:transition spd="slow">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21087"/>
          </a:xfrm>
        </p:spPr>
        <p:style>
          <a:lnRef idx="1">
            <a:schemeClr val="accent3"/>
          </a:lnRef>
          <a:fillRef idx="2">
            <a:schemeClr val="accent3"/>
          </a:fillRef>
          <a:effectRef idx="1">
            <a:schemeClr val="accent3"/>
          </a:effectRef>
          <a:fontRef idx="minor">
            <a:schemeClr val="dk1"/>
          </a:fontRef>
        </p:style>
        <p:txBody>
          <a:bodyPr>
            <a:normAutofit/>
          </a:bodyPr>
          <a:lstStyle/>
          <a:p>
            <a:pPr algn="ctr">
              <a:buNone/>
            </a:pPr>
            <a:r>
              <a:rPr lang="en-US" sz="5400" dirty="0" smtClean="0"/>
              <a:t>3</a:t>
            </a:r>
            <a:r>
              <a:rPr lang="en-US" sz="5400" baseline="30000" dirty="0" smtClean="0"/>
              <a:t>rd</a:t>
            </a:r>
            <a:r>
              <a:rPr lang="en-US" sz="5400" dirty="0" smtClean="0"/>
              <a:t> Polling Officer</a:t>
            </a:r>
          </a:p>
          <a:p>
            <a:pPr>
              <a:buNone/>
            </a:pPr>
            <a:r>
              <a:rPr lang="en-US" sz="3600" dirty="0" smtClean="0"/>
              <a:t>1. Collect the voter slip</a:t>
            </a:r>
          </a:p>
          <a:p>
            <a:pPr>
              <a:buNone/>
            </a:pPr>
            <a:r>
              <a:rPr lang="en-US" sz="3600" dirty="0" smtClean="0"/>
              <a:t>2. Check the finger for indelible ink</a:t>
            </a:r>
          </a:p>
          <a:p>
            <a:pPr>
              <a:buNone/>
            </a:pPr>
            <a:r>
              <a:rPr lang="en-US" sz="3600" dirty="0" smtClean="0"/>
              <a:t>3. Authorize the elector to vote</a:t>
            </a:r>
          </a:p>
          <a:p>
            <a:pPr>
              <a:buNone/>
            </a:pPr>
            <a:r>
              <a:rPr lang="en-US" sz="3600" dirty="0" smtClean="0"/>
              <a:t>4. Keep the voter slip safely</a:t>
            </a:r>
          </a:p>
          <a:p>
            <a:pPr>
              <a:buNone/>
            </a:pPr>
            <a:endParaRPr lang="en-IN" sz="3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57200" y="764704"/>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B0E8A5-F6FD-474C-BB43-D3D0B74F7A72}"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1C23CE1-E24E-430C-8B44-8B00200098C1}" type="slidenum">
              <a:rPr lang="en-US"/>
              <a:pPr>
                <a:defRPr/>
              </a:pPr>
              <a:t>43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4CBBA123-9A8F-944C-BAEE-E7ACB2998A05}"/>
                                            </p:graphicEl>
                                          </p:spTgt>
                                        </p:tgtEl>
                                        <p:attrNameLst>
                                          <p:attrName>style.visibility</p:attrName>
                                        </p:attrNameLst>
                                      </p:cBhvr>
                                      <p:to>
                                        <p:strVal val="visible"/>
                                      </p:to>
                                    </p:set>
                                    <p:anim calcmode="lin" valueType="num">
                                      <p:cBhvr additive="base">
                                        <p:cTn id="7" dur="500" fill="hold"/>
                                        <p:tgtEl>
                                          <p:spTgt spid="8">
                                            <p:graphicEl>
                                              <a:dgm id="{4CBBA123-9A8F-944C-BAEE-E7ACB2998A0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4CBBA123-9A8F-944C-BAEE-E7ACB2998A0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60AEE58E-B3C8-464B-9802-F09F9EF86B70}"/>
                                            </p:graphicEl>
                                          </p:spTgt>
                                        </p:tgtEl>
                                        <p:attrNameLst>
                                          <p:attrName>style.visibility</p:attrName>
                                        </p:attrNameLst>
                                      </p:cBhvr>
                                      <p:to>
                                        <p:strVal val="visible"/>
                                      </p:to>
                                    </p:set>
                                    <p:anim calcmode="lin" valueType="num">
                                      <p:cBhvr additive="base">
                                        <p:cTn id="13" dur="500" fill="hold"/>
                                        <p:tgtEl>
                                          <p:spTgt spid="8">
                                            <p:graphicEl>
                                              <a:dgm id="{60AEE58E-B3C8-464B-9802-F09F9EF86B7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60AEE58E-B3C8-464B-9802-F09F9EF86B7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D350F58E-6D40-D944-B02D-A02007A98D28}"/>
                                            </p:graphicEl>
                                          </p:spTgt>
                                        </p:tgtEl>
                                        <p:attrNameLst>
                                          <p:attrName>style.visibility</p:attrName>
                                        </p:attrNameLst>
                                      </p:cBhvr>
                                      <p:to>
                                        <p:strVal val="visible"/>
                                      </p:to>
                                    </p:set>
                                    <p:anim calcmode="lin" valueType="num">
                                      <p:cBhvr additive="base">
                                        <p:cTn id="19" dur="500" fill="hold"/>
                                        <p:tgtEl>
                                          <p:spTgt spid="8">
                                            <p:graphicEl>
                                              <a:dgm id="{D350F58E-6D40-D944-B02D-A02007A98D2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D350F58E-6D40-D944-B02D-A02007A98D2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4CA30C72-546E-5343-AC46-CBB7061A19EE}"/>
                                            </p:graphicEl>
                                          </p:spTgt>
                                        </p:tgtEl>
                                        <p:attrNameLst>
                                          <p:attrName>style.visibility</p:attrName>
                                        </p:attrNameLst>
                                      </p:cBhvr>
                                      <p:to>
                                        <p:strVal val="visible"/>
                                      </p:to>
                                    </p:set>
                                    <p:anim calcmode="lin" valueType="num">
                                      <p:cBhvr additive="base">
                                        <p:cTn id="25" dur="500" fill="hold"/>
                                        <p:tgtEl>
                                          <p:spTgt spid="8">
                                            <p:graphicEl>
                                              <a:dgm id="{4CA30C72-546E-5343-AC46-CBB7061A19E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4CA30C72-546E-5343-AC46-CBB7061A19E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57200" y="692696"/>
          <a:ext cx="8229600"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35C60047-83F7-4640-8F57-30425DAD45B1}"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8406EE8D-B0CB-4C88-B1CE-31892A38AA3C}" type="slidenum">
              <a:rPr lang="en-US"/>
              <a:pPr>
                <a:defRPr/>
              </a:pPr>
              <a:t>44</a:t>
            </a:fld>
            <a:endParaRPr lang="en-US"/>
          </a:p>
        </p:txBody>
      </p:sp>
      <p:sp>
        <p:nvSpPr>
          <p:cNvPr id="4103" name="TextBox 8"/>
          <p:cNvSpPr txBox="1">
            <a:spLocks noChangeArrowheads="1"/>
          </p:cNvSpPr>
          <p:nvPr/>
        </p:nvSpPr>
        <p:spPr bwMode="auto">
          <a:xfrm>
            <a:off x="1187624" y="0"/>
            <a:ext cx="7200800" cy="107721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4000" b="1" dirty="0">
                <a:solidFill>
                  <a:srgbClr val="000000"/>
                </a:solidFill>
                <a:latin typeface="Cambria" pitchFamily="18" charset="0"/>
                <a:ea typeface="Cambria" pitchFamily="18" charset="0"/>
                <a:cs typeface="Cambria" pitchFamily="18" charset="0"/>
              </a:rPr>
              <a:t>Voting </a:t>
            </a:r>
            <a:r>
              <a:rPr lang="en-US" sz="4000" b="1" dirty="0" smtClean="0">
                <a:solidFill>
                  <a:srgbClr val="000000"/>
                </a:solidFill>
                <a:latin typeface="Cambria" pitchFamily="18" charset="0"/>
                <a:ea typeface="Cambria" pitchFamily="18" charset="0"/>
                <a:cs typeface="Cambria" pitchFamily="18" charset="0"/>
              </a:rPr>
              <a:t>procedure using EVMs</a:t>
            </a:r>
            <a:endParaRPr lang="en-US" sz="4000" dirty="0">
              <a:solidFill>
                <a:srgbClr val="000000"/>
              </a:solidFill>
              <a:latin typeface="Cambria" pitchFamily="18" charset="0"/>
              <a:ea typeface="Cambria" pitchFamily="18" charset="0"/>
              <a:cs typeface="Cambria" pitchFamily="18" charset="0"/>
            </a:endParaRPr>
          </a:p>
          <a:p>
            <a:endParaRPr lang="en-US" sz="2400" dirty="0">
              <a:latin typeface="Calibri"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1FF070A5-3F86-2446-9635-48F8B3ECB8C6}"/>
                                            </p:graphicEl>
                                          </p:spTgt>
                                        </p:tgtEl>
                                        <p:attrNameLst>
                                          <p:attrName>style.visibility</p:attrName>
                                        </p:attrNameLst>
                                      </p:cBhvr>
                                      <p:to>
                                        <p:strVal val="visible"/>
                                      </p:to>
                                    </p:set>
                                    <p:anim calcmode="lin" valueType="num">
                                      <p:cBhvr additive="base">
                                        <p:cTn id="7" dur="500" fill="hold"/>
                                        <p:tgtEl>
                                          <p:spTgt spid="8">
                                            <p:graphicEl>
                                              <a:dgm id="{1FF070A5-3F86-2446-9635-48F8B3ECB8C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1FF070A5-3F86-2446-9635-48F8B3ECB8C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33424388-B581-4A48-B878-8399F08AB2EC}"/>
                                            </p:graphicEl>
                                          </p:spTgt>
                                        </p:tgtEl>
                                        <p:attrNameLst>
                                          <p:attrName>style.visibility</p:attrName>
                                        </p:attrNameLst>
                                      </p:cBhvr>
                                      <p:to>
                                        <p:strVal val="visible"/>
                                      </p:to>
                                    </p:set>
                                    <p:anim calcmode="lin" valueType="num">
                                      <p:cBhvr additive="base">
                                        <p:cTn id="13" dur="500" fill="hold"/>
                                        <p:tgtEl>
                                          <p:spTgt spid="8">
                                            <p:graphicEl>
                                              <a:dgm id="{33424388-B581-4A48-B878-8399F08AB2E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33424388-B581-4A48-B878-8399F08AB2E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416824" cy="922114"/>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ea typeface="+mj-ea"/>
              </a:rPr>
              <a:t>Voting procedure using EVMs</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091154FA-72FA-3E41-86BF-8F4BC367CFB9}"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44D66900-7E56-4085-A25E-F506BADEAC47}" type="slidenum">
              <a:rPr lang="en-US"/>
              <a:pPr>
                <a:defRPr/>
              </a:pPr>
              <a:t>45</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01CFF618-234A-FD42-A851-8DE06CCD9558}"/>
                                            </p:graphicEl>
                                          </p:spTgt>
                                        </p:tgtEl>
                                        <p:attrNameLst>
                                          <p:attrName>style.visibility</p:attrName>
                                        </p:attrNameLst>
                                      </p:cBhvr>
                                      <p:to>
                                        <p:strVal val="visible"/>
                                      </p:to>
                                    </p:set>
                                    <p:anim calcmode="lin" valueType="num">
                                      <p:cBhvr additive="base">
                                        <p:cTn id="7" dur="500" fill="hold"/>
                                        <p:tgtEl>
                                          <p:spTgt spid="7">
                                            <p:graphicEl>
                                              <a:dgm id="{01CFF618-234A-FD42-A851-8DE06CCD955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01CFF618-234A-FD42-A851-8DE06CCD955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32D12F10-C2DE-7740-B4C1-87B23B21C0E4}"/>
                                            </p:graphicEl>
                                          </p:spTgt>
                                        </p:tgtEl>
                                        <p:attrNameLst>
                                          <p:attrName>style.visibility</p:attrName>
                                        </p:attrNameLst>
                                      </p:cBhvr>
                                      <p:to>
                                        <p:strVal val="visible"/>
                                      </p:to>
                                    </p:set>
                                    <p:anim calcmode="lin" valueType="num">
                                      <p:cBhvr additive="base">
                                        <p:cTn id="13" dur="500" fill="hold"/>
                                        <p:tgtEl>
                                          <p:spTgt spid="7">
                                            <p:graphicEl>
                                              <a:dgm id="{32D12F10-C2DE-7740-B4C1-87B23B21C0E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32D12F10-C2DE-7740-B4C1-87B23B21C0E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3C928046-47DA-7B44-8C78-9AD1F91D9080}"/>
                                            </p:graphicEl>
                                          </p:spTgt>
                                        </p:tgtEl>
                                        <p:attrNameLst>
                                          <p:attrName>style.visibility</p:attrName>
                                        </p:attrNameLst>
                                      </p:cBhvr>
                                      <p:to>
                                        <p:strVal val="visible"/>
                                      </p:to>
                                    </p:set>
                                    <p:anim calcmode="lin" valueType="num">
                                      <p:cBhvr additive="base">
                                        <p:cTn id="19" dur="500" fill="hold"/>
                                        <p:tgtEl>
                                          <p:spTgt spid="7">
                                            <p:graphicEl>
                                              <a:dgm id="{3C928046-47DA-7B44-8C78-9AD1F91D908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3C928046-47DA-7B44-8C78-9AD1F91D9080}"/>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0BEBA2AA-D4D7-7143-B8A7-15874E496518}"/>
                                            </p:graphicEl>
                                          </p:spTgt>
                                        </p:tgtEl>
                                        <p:attrNameLst>
                                          <p:attrName>style.visibility</p:attrName>
                                        </p:attrNameLst>
                                      </p:cBhvr>
                                      <p:to>
                                        <p:strVal val="visible"/>
                                      </p:to>
                                    </p:set>
                                    <p:anim calcmode="lin" valueType="num">
                                      <p:cBhvr additive="base">
                                        <p:cTn id="25" dur="500" fill="hold"/>
                                        <p:tgtEl>
                                          <p:spTgt spid="7">
                                            <p:graphicEl>
                                              <a:dgm id="{0BEBA2AA-D4D7-7143-B8A7-15874E49651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0BEBA2AA-D4D7-7143-B8A7-15874E49651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84785"/>
          <a:ext cx="8229600" cy="4871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FA9294DD-9D97-4F4E-B007-EFB6EAF680FF}"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DB5077BE-6E85-4C07-BEE4-2D9DFA3FC3A7}" type="slidenum">
              <a:rPr lang="en-US"/>
              <a:pPr>
                <a:defRPr/>
              </a:pPr>
              <a:t>46</a:t>
            </a:fld>
            <a:endParaRPr lang="en-US"/>
          </a:p>
        </p:txBody>
      </p:sp>
      <p:sp>
        <p:nvSpPr>
          <p:cNvPr id="6151" name="TextBox 7"/>
          <p:cNvSpPr txBox="1">
            <a:spLocks noChangeArrowheads="1"/>
          </p:cNvSpPr>
          <p:nvPr/>
        </p:nvSpPr>
        <p:spPr bwMode="auto">
          <a:xfrm>
            <a:off x="395536" y="332656"/>
            <a:ext cx="8352928" cy="89255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b="1" dirty="0">
                <a:latin typeface="Calibri" pitchFamily="34" charset="0"/>
              </a:rPr>
              <a:t>Tallying of number of votes polled periodically</a:t>
            </a:r>
          </a:p>
          <a:p>
            <a:pPr algn="ctr"/>
            <a:endParaRPr lang="en-US" sz="2000" dirty="0">
              <a:latin typeface="Calibri"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A22E9B08-064D-474E-8048-DCAEBB032757}"/>
                                            </p:graphicEl>
                                          </p:spTgt>
                                        </p:tgtEl>
                                        <p:attrNameLst>
                                          <p:attrName>style.visibility</p:attrName>
                                        </p:attrNameLst>
                                      </p:cBhvr>
                                      <p:to>
                                        <p:strVal val="visible"/>
                                      </p:to>
                                    </p:set>
                                    <p:anim calcmode="lin" valueType="num">
                                      <p:cBhvr additive="base">
                                        <p:cTn id="7" dur="500" fill="hold"/>
                                        <p:tgtEl>
                                          <p:spTgt spid="7">
                                            <p:graphicEl>
                                              <a:dgm id="{A22E9B08-064D-474E-8048-DCAEBB03275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A22E9B08-064D-474E-8048-DCAEBB03275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3B6520C3-0E51-AE43-9A60-A8161866F966}"/>
                                            </p:graphicEl>
                                          </p:spTgt>
                                        </p:tgtEl>
                                        <p:attrNameLst>
                                          <p:attrName>style.visibility</p:attrName>
                                        </p:attrNameLst>
                                      </p:cBhvr>
                                      <p:to>
                                        <p:strVal val="visible"/>
                                      </p:to>
                                    </p:set>
                                    <p:anim calcmode="lin" valueType="num">
                                      <p:cBhvr additive="base">
                                        <p:cTn id="13" dur="500" fill="hold"/>
                                        <p:tgtEl>
                                          <p:spTgt spid="7">
                                            <p:graphicEl>
                                              <a:dgm id="{3B6520C3-0E51-AE43-9A60-A8161866F96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3B6520C3-0E51-AE43-9A60-A8161866F966}"/>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A3AF4D56-BCC0-3D40-8672-04A35F0CF397}"/>
                                            </p:graphicEl>
                                          </p:spTgt>
                                        </p:tgtEl>
                                        <p:attrNameLst>
                                          <p:attrName>style.visibility</p:attrName>
                                        </p:attrNameLst>
                                      </p:cBhvr>
                                      <p:to>
                                        <p:strVal val="visible"/>
                                      </p:to>
                                    </p:set>
                                    <p:anim calcmode="lin" valueType="num">
                                      <p:cBhvr additive="base">
                                        <p:cTn id="19" dur="500" fill="hold"/>
                                        <p:tgtEl>
                                          <p:spTgt spid="7">
                                            <p:graphicEl>
                                              <a:dgm id="{A3AF4D56-BCC0-3D40-8672-04A35F0CF39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A3AF4D56-BCC0-3D40-8672-04A35F0CF39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9F4A3056-D0A7-7D45-9C6D-4A9A83512481}"/>
                                            </p:graphicEl>
                                          </p:spTgt>
                                        </p:tgtEl>
                                        <p:attrNameLst>
                                          <p:attrName>style.visibility</p:attrName>
                                        </p:attrNameLst>
                                      </p:cBhvr>
                                      <p:to>
                                        <p:strVal val="visible"/>
                                      </p:to>
                                    </p:set>
                                    <p:anim calcmode="lin" valueType="num">
                                      <p:cBhvr additive="base">
                                        <p:cTn id="25" dur="500" fill="hold"/>
                                        <p:tgtEl>
                                          <p:spTgt spid="7">
                                            <p:graphicEl>
                                              <a:dgm id="{9F4A3056-D0A7-7D45-9C6D-4A9A8351248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9F4A3056-D0A7-7D45-9C6D-4A9A8351248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772817"/>
          <a:ext cx="8229600" cy="4739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8249FD26-64DE-CF47-8222-B4A56B0AF1F9}"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50F954CB-A6F0-4697-BB16-08A074211DC3}" type="slidenum">
              <a:rPr lang="en-US"/>
              <a:pPr>
                <a:defRPr/>
              </a:pPr>
              <a:t>47</a:t>
            </a:fld>
            <a:endParaRPr lang="en-US"/>
          </a:p>
        </p:txBody>
      </p:sp>
      <p:sp>
        <p:nvSpPr>
          <p:cNvPr id="7175" name="Rectangle 7"/>
          <p:cNvSpPr>
            <a:spLocks noChangeArrowheads="1"/>
          </p:cNvSpPr>
          <p:nvPr/>
        </p:nvSpPr>
        <p:spPr bwMode="auto">
          <a:xfrm>
            <a:off x="251520" y="332656"/>
            <a:ext cx="8669337"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600" b="1" dirty="0">
                <a:latin typeface="Cambria" pitchFamily="18" charset="0"/>
                <a:ea typeface="Cambria" pitchFamily="18" charset="0"/>
                <a:cs typeface="Cambria" pitchFamily="18" charset="0"/>
              </a:rPr>
              <a:t>Presiding Officer's right to enter the voting compartment during poll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8EC383E8-6F40-5440-B9D9-5BD97142CB5F}"/>
                                            </p:graphicEl>
                                          </p:spTgt>
                                        </p:tgtEl>
                                        <p:attrNameLst>
                                          <p:attrName>style.visibility</p:attrName>
                                        </p:attrNameLst>
                                      </p:cBhvr>
                                      <p:to>
                                        <p:strVal val="visible"/>
                                      </p:to>
                                    </p:set>
                                    <p:anim calcmode="lin" valueType="num">
                                      <p:cBhvr additive="base">
                                        <p:cTn id="7" dur="500" fill="hold"/>
                                        <p:tgtEl>
                                          <p:spTgt spid="7">
                                            <p:graphicEl>
                                              <a:dgm id="{8EC383E8-6F40-5440-B9D9-5BD97142CB5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8EC383E8-6F40-5440-B9D9-5BD97142CB5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47299D67-2A0A-A542-BEE9-1DC2344DC13F}"/>
                                            </p:graphicEl>
                                          </p:spTgt>
                                        </p:tgtEl>
                                        <p:attrNameLst>
                                          <p:attrName>style.visibility</p:attrName>
                                        </p:attrNameLst>
                                      </p:cBhvr>
                                      <p:to>
                                        <p:strVal val="visible"/>
                                      </p:to>
                                    </p:set>
                                    <p:anim calcmode="lin" valueType="num">
                                      <p:cBhvr additive="base">
                                        <p:cTn id="13" dur="500" fill="hold"/>
                                        <p:tgtEl>
                                          <p:spTgt spid="7">
                                            <p:graphicEl>
                                              <a:dgm id="{47299D67-2A0A-A542-BEE9-1DC2344DC13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47299D67-2A0A-A542-BEE9-1DC2344DC13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373800A2-48D4-5340-A505-A0CF8C07A5EB}"/>
                                            </p:graphicEl>
                                          </p:spTgt>
                                        </p:tgtEl>
                                        <p:attrNameLst>
                                          <p:attrName>style.visibility</p:attrName>
                                        </p:attrNameLst>
                                      </p:cBhvr>
                                      <p:to>
                                        <p:strVal val="visible"/>
                                      </p:to>
                                    </p:set>
                                    <p:anim calcmode="lin" valueType="num">
                                      <p:cBhvr additive="base">
                                        <p:cTn id="19" dur="500" fill="hold"/>
                                        <p:tgtEl>
                                          <p:spTgt spid="7">
                                            <p:graphicEl>
                                              <a:dgm id="{373800A2-48D4-5340-A505-A0CF8C07A5E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373800A2-48D4-5340-A505-A0CF8C07A5E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F5441EB0-A114-6843-BF39-A1E21964248B}"/>
                                            </p:graphicEl>
                                          </p:spTgt>
                                        </p:tgtEl>
                                        <p:attrNameLst>
                                          <p:attrName>style.visibility</p:attrName>
                                        </p:attrNameLst>
                                      </p:cBhvr>
                                      <p:to>
                                        <p:strVal val="visible"/>
                                      </p:to>
                                    </p:set>
                                    <p:anim calcmode="lin" valueType="num">
                                      <p:cBhvr additive="base">
                                        <p:cTn id="25" dur="500" fill="hold"/>
                                        <p:tgtEl>
                                          <p:spTgt spid="7">
                                            <p:graphicEl>
                                              <a:dgm id="{F5441EB0-A114-6843-BF39-A1E21964248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F5441EB0-A114-6843-BF39-A1E21964248B}"/>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C0B7A5B9-DF5C-414B-8FE8-B711C5F701F8}"/>
                                            </p:graphicEl>
                                          </p:spTgt>
                                        </p:tgtEl>
                                        <p:attrNameLst>
                                          <p:attrName>style.visibility</p:attrName>
                                        </p:attrNameLst>
                                      </p:cBhvr>
                                      <p:to>
                                        <p:strVal val="visible"/>
                                      </p:to>
                                    </p:set>
                                    <p:anim calcmode="lin" valueType="num">
                                      <p:cBhvr additive="base">
                                        <p:cTn id="31" dur="500" fill="hold"/>
                                        <p:tgtEl>
                                          <p:spTgt spid="7">
                                            <p:graphicEl>
                                              <a:dgm id="{C0B7A5B9-DF5C-414B-8FE8-B711C5F701F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C0B7A5B9-DF5C-414B-8FE8-B711C5F701F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184576"/>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539750" indent="-539750">
              <a:buFont typeface="+mj-lt"/>
              <a:buAutoNum type="arabicPeriod"/>
            </a:pPr>
            <a:r>
              <a:rPr lang="en-IN" dirty="0" smtClean="0"/>
              <a:t>Challenge to a voter (Chapter XVIII of the Presiding Officer’s Handbook),</a:t>
            </a:r>
          </a:p>
          <a:p>
            <a:pPr marL="539750" indent="-539750">
              <a:buFont typeface="+mj-lt"/>
              <a:buAutoNum type="arabicPeriod"/>
            </a:pPr>
            <a:r>
              <a:rPr lang="en-IN" dirty="0" smtClean="0"/>
              <a:t>Voting by minors (Chapter XVIII),</a:t>
            </a:r>
          </a:p>
          <a:p>
            <a:pPr marL="539750" indent="-539750">
              <a:buFont typeface="+mj-lt"/>
              <a:buAutoNum type="arabicPeriod"/>
            </a:pPr>
            <a:r>
              <a:rPr lang="en-IN" dirty="0" smtClean="0"/>
              <a:t>Voting by blind or infirm voters (Chapter XXII),</a:t>
            </a:r>
          </a:p>
          <a:p>
            <a:pPr marL="539750" indent="-539750">
              <a:buFont typeface="+mj-lt"/>
              <a:buAutoNum type="arabicPeriod"/>
            </a:pPr>
            <a:r>
              <a:rPr lang="en-IN" dirty="0" smtClean="0"/>
              <a:t>Voters deciding not to vote (Chapter XXIII),</a:t>
            </a:r>
          </a:p>
          <a:p>
            <a:pPr marL="539750" indent="-539750">
              <a:buFont typeface="+mj-lt"/>
              <a:buAutoNum type="arabicPeriod"/>
            </a:pPr>
            <a:r>
              <a:rPr lang="en-IN" dirty="0" smtClean="0"/>
              <a:t>Tendered votes (Chapter XXVII),</a:t>
            </a:r>
          </a:p>
          <a:p>
            <a:pPr marL="539750" indent="-539750">
              <a:buFont typeface="+mj-lt"/>
              <a:buAutoNum type="arabicPeriod"/>
            </a:pPr>
            <a:r>
              <a:rPr lang="en-IN" dirty="0" smtClean="0"/>
              <a:t>Breach of secrecy of voting (Chapter XXI),</a:t>
            </a:r>
          </a:p>
          <a:p>
            <a:pPr marL="539750" indent="-539750">
              <a:buFont typeface="+mj-lt"/>
              <a:buAutoNum type="arabicPeriod"/>
            </a:pPr>
            <a:r>
              <a:rPr lang="en-IN" dirty="0" smtClean="0"/>
              <a:t>Disorderly conduct at the booth and removal of disorderly persons (Chapter XVII),</a:t>
            </a:r>
          </a:p>
          <a:p>
            <a:pPr marL="539750" indent="-539750">
              <a:buFont typeface="+mj-lt"/>
              <a:buAutoNum type="arabicPeriod"/>
            </a:pPr>
            <a:r>
              <a:rPr lang="en-IN" dirty="0" smtClean="0"/>
              <a:t>Adjournment of poll because of riot or any other cause (Chapter XXVIII).</a:t>
            </a:r>
            <a:endParaRPr lang="en-IN" dirty="0"/>
          </a:p>
        </p:txBody>
      </p:sp>
      <p:sp>
        <p:nvSpPr>
          <p:cNvPr id="4" name="TextBox 3"/>
          <p:cNvSpPr txBox="1"/>
          <p:nvPr/>
        </p:nvSpPr>
        <p:spPr>
          <a:xfrm>
            <a:off x="1115616" y="476672"/>
            <a:ext cx="691276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b="1" dirty="0" smtClean="0"/>
              <a:t>Complex situations on the poll day</a:t>
            </a:r>
            <a:endParaRPr lang="en-IN" sz="32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67544" y="1268760"/>
          <a:ext cx="8229600" cy="4984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1491768C-720E-074A-ADB6-3A1215F4D9FA}"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CE08CF31-CCDC-4ECF-BE8A-8E9CC3294774}" type="slidenum">
              <a:rPr lang="en-US"/>
              <a:pPr>
                <a:defRPr/>
              </a:pPr>
              <a:t>49</a:t>
            </a:fld>
            <a:endParaRPr lang="en-US"/>
          </a:p>
        </p:txBody>
      </p:sp>
      <p:sp>
        <p:nvSpPr>
          <p:cNvPr id="3079" name="Rectangle 7"/>
          <p:cNvSpPr>
            <a:spLocks noChangeArrowheads="1"/>
          </p:cNvSpPr>
          <p:nvPr/>
        </p:nvSpPr>
        <p:spPr bwMode="auto">
          <a:xfrm>
            <a:off x="611560" y="332656"/>
            <a:ext cx="7920880" cy="6463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600" b="1" dirty="0">
                <a:latin typeface="Cambria" pitchFamily="18" charset="0"/>
                <a:ea typeface="Cambria" pitchFamily="18" charset="0"/>
                <a:cs typeface="Cambria" pitchFamily="18" charset="0"/>
              </a:rPr>
              <a:t>Refusal to observe Voting Procedure</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graphicEl>
                                              <a:dgm id="{23A6412C-7D9C-F74D-A3C6-BA67FC4975DA}"/>
                                            </p:graphicEl>
                                          </p:spTgt>
                                        </p:tgtEl>
                                        <p:attrNameLst>
                                          <p:attrName>style.visibility</p:attrName>
                                        </p:attrNameLst>
                                      </p:cBhvr>
                                      <p:to>
                                        <p:strVal val="visible"/>
                                      </p:to>
                                    </p:set>
                                    <p:anim calcmode="lin" valueType="num">
                                      <p:cBhvr additive="base">
                                        <p:cTn id="7" dur="500"/>
                                        <p:tgtEl>
                                          <p:spTgt spid="7">
                                            <p:graphicEl>
                                              <a:dgm id="{23A6412C-7D9C-F74D-A3C6-BA67FC4975DA}"/>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7">
                                            <p:graphicEl>
                                              <a:dgm id="{23A6412C-7D9C-F74D-A3C6-BA67FC4975DA}"/>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graphicEl>
                                              <a:dgm id="{98E1351E-E0BF-B84D-9653-F9FA6A00CE01}"/>
                                            </p:graphicEl>
                                          </p:spTgt>
                                        </p:tgtEl>
                                        <p:attrNameLst>
                                          <p:attrName>style.visibility</p:attrName>
                                        </p:attrNameLst>
                                      </p:cBhvr>
                                      <p:to>
                                        <p:strVal val="visible"/>
                                      </p:to>
                                    </p:set>
                                    <p:anim calcmode="lin" valueType="num">
                                      <p:cBhvr additive="base">
                                        <p:cTn id="13" dur="500"/>
                                        <p:tgtEl>
                                          <p:spTgt spid="7">
                                            <p:graphicEl>
                                              <a:dgm id="{98E1351E-E0BF-B84D-9653-F9FA6A00CE01}"/>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7">
                                            <p:graphicEl>
                                              <a:dgm id="{98E1351E-E0BF-B84D-9653-F9FA6A00CE01}"/>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graphicEl>
                                              <a:dgm id="{AF2FF2C0-F825-0547-8416-A5BD7BA3D2A0}"/>
                                            </p:graphicEl>
                                          </p:spTgt>
                                        </p:tgtEl>
                                        <p:attrNameLst>
                                          <p:attrName>style.visibility</p:attrName>
                                        </p:attrNameLst>
                                      </p:cBhvr>
                                      <p:to>
                                        <p:strVal val="visible"/>
                                      </p:to>
                                    </p:set>
                                    <p:anim calcmode="lin" valueType="num">
                                      <p:cBhvr additive="base">
                                        <p:cTn id="19" dur="500"/>
                                        <p:tgtEl>
                                          <p:spTgt spid="7">
                                            <p:graphicEl>
                                              <a:dgm id="{AF2FF2C0-F825-0547-8416-A5BD7BA3D2A0}"/>
                                            </p:graphicEl>
                                          </p:spTgt>
                                        </p:tgtEl>
                                        <p:attrNameLst>
                                          <p:attrName>ppt_y</p:attrName>
                                        </p:attrNameLst>
                                      </p:cBhvr>
                                      <p:tavLst>
                                        <p:tav tm="0">
                                          <p:val>
                                            <p:strVal val="#ppt_y+#ppt_h*1.125000"/>
                                          </p:val>
                                        </p:tav>
                                        <p:tav tm="100000">
                                          <p:val>
                                            <p:strVal val="#ppt_y"/>
                                          </p:val>
                                        </p:tav>
                                      </p:tavLst>
                                    </p:anim>
                                    <p:animEffect transition="in" filter="wipe(up)">
                                      <p:cBhvr>
                                        <p:cTn id="20" dur="500"/>
                                        <p:tgtEl>
                                          <p:spTgt spid="7">
                                            <p:graphicEl>
                                              <a:dgm id="{AF2FF2C0-F825-0547-8416-A5BD7BA3D2A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graphicEl>
                                              <a:dgm id="{36F58FF8-DBB8-4C4E-BB07-9B5704745C52}"/>
                                            </p:graphicEl>
                                          </p:spTgt>
                                        </p:tgtEl>
                                        <p:attrNameLst>
                                          <p:attrName>style.visibility</p:attrName>
                                        </p:attrNameLst>
                                      </p:cBhvr>
                                      <p:to>
                                        <p:strVal val="visible"/>
                                      </p:to>
                                    </p:set>
                                    <p:anim calcmode="lin" valueType="num">
                                      <p:cBhvr additive="base">
                                        <p:cTn id="25" dur="500"/>
                                        <p:tgtEl>
                                          <p:spTgt spid="7">
                                            <p:graphicEl>
                                              <a:dgm id="{36F58FF8-DBB8-4C4E-BB07-9B5704745C52}"/>
                                            </p:graphicEl>
                                          </p:spTgt>
                                        </p:tgtEl>
                                        <p:attrNameLst>
                                          <p:attrName>ppt_y</p:attrName>
                                        </p:attrNameLst>
                                      </p:cBhvr>
                                      <p:tavLst>
                                        <p:tav tm="0">
                                          <p:val>
                                            <p:strVal val="#ppt_y+#ppt_h*1.125000"/>
                                          </p:val>
                                        </p:tav>
                                        <p:tav tm="100000">
                                          <p:val>
                                            <p:strVal val="#ppt_y"/>
                                          </p:val>
                                        </p:tav>
                                      </p:tavLst>
                                    </p:anim>
                                    <p:animEffect transition="in" filter="wipe(up)">
                                      <p:cBhvr>
                                        <p:cTn id="26" dur="500"/>
                                        <p:tgtEl>
                                          <p:spTgt spid="7">
                                            <p:graphicEl>
                                              <a:dgm id="{36F58FF8-DBB8-4C4E-BB07-9B5704745C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a:xfrm>
            <a:off x="323528" y="620688"/>
            <a:ext cx="8496943" cy="5505475"/>
          </a:xfrm>
        </p:spPr>
        <p:style>
          <a:lnRef idx="1">
            <a:schemeClr val="accent3"/>
          </a:lnRef>
          <a:fillRef idx="2">
            <a:schemeClr val="accent3"/>
          </a:fillRef>
          <a:effectRef idx="1">
            <a:schemeClr val="accent3"/>
          </a:effectRef>
          <a:fontRef idx="minor">
            <a:schemeClr val="dk1"/>
          </a:fontRef>
        </p:style>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chemeClr val="accent6">
              <a:lumMod val="40000"/>
              <a:lumOff val="60000"/>
            </a:schemeClr>
          </a:solidFill>
        </p:spPr>
        <p:txBody>
          <a:bodyPr/>
          <a:lstStyle/>
          <a:p>
            <a:r>
              <a:rPr lang="en-US" dirty="0" smtClean="0"/>
              <a:t>Voting by blind and infirm voters</a:t>
            </a:r>
          </a:p>
        </p:txBody>
      </p:sp>
      <p:sp>
        <p:nvSpPr>
          <p:cNvPr id="4" name="Date Placeholder 3"/>
          <p:cNvSpPr>
            <a:spLocks noGrp="1"/>
          </p:cNvSpPr>
          <p:nvPr>
            <p:ph type="dt" sz="quarter" idx="10"/>
          </p:nvPr>
        </p:nvSpPr>
        <p:spPr/>
        <p:txBody>
          <a:bodyPr/>
          <a:lstStyle/>
          <a:p>
            <a:pPr>
              <a:defRPr/>
            </a:pPr>
            <a:fld id="{9EB6253A-4219-1F46-89D5-369759B7C281}"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0912B351-FB88-4481-91B7-FCB146AD2495}" type="slidenum">
              <a:rPr lang="en-US"/>
              <a:pPr>
                <a:defRPr/>
              </a:pPr>
              <a:t>50</a:t>
            </a:fld>
            <a:endParaRPr lang="en-US"/>
          </a:p>
        </p:txBody>
      </p:sp>
      <p:graphicFrame>
        <p:nvGraphicFramePr>
          <p:cNvPr id="3" name="Diagram 2"/>
          <p:cNvGraphicFramePr/>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9" name="TextBox 7"/>
          <p:cNvSpPr txBox="1">
            <a:spLocks noChangeArrowheads="1"/>
          </p:cNvSpPr>
          <p:nvPr/>
        </p:nvSpPr>
        <p:spPr bwMode="auto">
          <a:xfrm>
            <a:off x="2590800" y="1417638"/>
            <a:ext cx="4865688" cy="461962"/>
          </a:xfrm>
          <a:prstGeom prst="rect">
            <a:avLst/>
          </a:prstGeom>
          <a:noFill/>
          <a:ln w="9525">
            <a:noFill/>
            <a:miter lim="800000"/>
            <a:headEnd/>
            <a:tailEnd/>
          </a:ln>
        </p:spPr>
        <p:txBody>
          <a:bodyPr wrap="none">
            <a:spAutoFit/>
          </a:bodyPr>
          <a:lstStyle/>
          <a:p>
            <a:r>
              <a:rPr lang="en-US" sz="2400" b="1">
                <a:latin typeface="Cambria" pitchFamily="18" charset="0"/>
                <a:ea typeface="Cambria" pitchFamily="18" charset="0"/>
                <a:cs typeface="Cambria" pitchFamily="18" charset="0"/>
              </a:rPr>
              <a:t>Voting by blind and infirm voters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7EFF018A-DE01-AB42-BF7E-17E8A6A1E3A2}"/>
                                            </p:graphicEl>
                                          </p:spTgt>
                                        </p:tgtEl>
                                        <p:attrNameLst>
                                          <p:attrName>style.visibility</p:attrName>
                                        </p:attrNameLst>
                                      </p:cBhvr>
                                      <p:to>
                                        <p:strVal val="visible"/>
                                      </p:to>
                                    </p:set>
                                    <p:animEffect transition="in" filter="wipe(down)">
                                      <p:cBhvr>
                                        <p:cTn id="7" dur="500"/>
                                        <p:tgtEl>
                                          <p:spTgt spid="3">
                                            <p:graphicEl>
                                              <a:dgm id="{7EFF018A-DE01-AB42-BF7E-17E8A6A1E3A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dgm id="{B703985C-1C5F-3845-96A9-01214CB48FDF}"/>
                                            </p:graphicEl>
                                          </p:spTgt>
                                        </p:tgtEl>
                                        <p:attrNameLst>
                                          <p:attrName>style.visibility</p:attrName>
                                        </p:attrNameLst>
                                      </p:cBhvr>
                                      <p:to>
                                        <p:strVal val="visible"/>
                                      </p:to>
                                    </p:set>
                                    <p:animEffect transition="in" filter="wipe(down)">
                                      <p:cBhvr>
                                        <p:cTn id="12" dur="500"/>
                                        <p:tgtEl>
                                          <p:spTgt spid="3">
                                            <p:graphicEl>
                                              <a:dgm id="{B703985C-1C5F-3845-96A9-01214CB48F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Voting by blind and infirm voters</a:t>
            </a:r>
          </a:p>
        </p:txBody>
      </p:sp>
      <p:sp>
        <p:nvSpPr>
          <p:cNvPr id="4" name="Date Placeholder 3"/>
          <p:cNvSpPr>
            <a:spLocks noGrp="1"/>
          </p:cNvSpPr>
          <p:nvPr>
            <p:ph type="dt" sz="quarter" idx="10"/>
          </p:nvPr>
        </p:nvSpPr>
        <p:spPr/>
        <p:txBody>
          <a:bodyPr/>
          <a:lstStyle/>
          <a:p>
            <a:pPr>
              <a:defRPr/>
            </a:pPr>
            <a:fld id="{53916633-41AE-C74C-9EB7-F6381154B8E5}"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41C64551-A2A1-416D-8549-60B0508B6660}" type="slidenum">
              <a:rPr lang="en-US"/>
              <a:pPr>
                <a:defRPr/>
              </a:pPr>
              <a:t>51</a:t>
            </a:fld>
            <a:endParaRPr lang="en-US"/>
          </a:p>
        </p:txBody>
      </p:sp>
      <p:pic>
        <p:nvPicPr>
          <p:cNvPr id="4102" name="Content Placeholder 6"/>
          <p:cNvPicPr>
            <a:picLocks noGrp="1" noChangeAspect="1" noChangeArrowheads="1"/>
          </p:cNvPicPr>
          <p:nvPr>
            <p:ph idx="1"/>
          </p:nvPr>
        </p:nvPicPr>
        <p:blipFill>
          <a:blip r:embed="rId2" cstate="print"/>
          <a:srcRect/>
          <a:stretch>
            <a:fillRect/>
          </a:stretch>
        </p:blipFill>
        <p:spPr>
          <a:xfrm>
            <a:off x="1579563" y="1417638"/>
            <a:ext cx="5818187" cy="4938712"/>
          </a:xfrm>
        </p:spPr>
      </p:pic>
    </p:spTree>
  </p:cSld>
  <p:clrMapOvr>
    <a:masterClrMapping/>
  </p:clrMapOvr>
  <p:transition spd="slow">
    <p:circl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solidFill>
            <a:schemeClr val="accent6">
              <a:lumMod val="40000"/>
              <a:lumOff val="60000"/>
            </a:schemeClr>
          </a:solidFill>
        </p:spPr>
        <p:txBody>
          <a:bodyPr/>
          <a:lstStyle/>
          <a:p>
            <a:r>
              <a:rPr lang="en-US" dirty="0" smtClean="0"/>
              <a:t>Voting by blind and infirm voters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F9E7AD55-5F0C-4041-B212-865CE2FE2802}"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A17DB1E-7E9A-4C8D-BEDB-C9697B609691}" type="slidenum">
              <a:rPr lang="en-US"/>
              <a:pPr>
                <a:defRPr/>
              </a:pPr>
              <a:t>52</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63A2BDBF-2D5A-9144-ADF0-1979D0611422}"/>
                                            </p:graphicEl>
                                          </p:spTgt>
                                        </p:tgtEl>
                                        <p:attrNameLst>
                                          <p:attrName>style.visibility</p:attrName>
                                        </p:attrNameLst>
                                      </p:cBhvr>
                                      <p:to>
                                        <p:strVal val="visible"/>
                                      </p:to>
                                    </p:set>
                                    <p:animEffect transition="in" filter="wipe(down)">
                                      <p:cBhvr>
                                        <p:cTn id="7" dur="500"/>
                                        <p:tgtEl>
                                          <p:spTgt spid="7">
                                            <p:graphicEl>
                                              <a:dgm id="{63A2BDBF-2D5A-9144-ADF0-1979D061142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3D02F7B1-5EC9-0246-BFBA-D08B4B026673}"/>
                                            </p:graphicEl>
                                          </p:spTgt>
                                        </p:tgtEl>
                                        <p:attrNameLst>
                                          <p:attrName>style.visibility</p:attrName>
                                        </p:attrNameLst>
                                      </p:cBhvr>
                                      <p:to>
                                        <p:strVal val="visible"/>
                                      </p:to>
                                    </p:set>
                                    <p:animEffect transition="in" filter="wipe(down)">
                                      <p:cBhvr>
                                        <p:cTn id="12" dur="500"/>
                                        <p:tgtEl>
                                          <p:spTgt spid="7">
                                            <p:graphicEl>
                                              <a:dgm id="{3D02F7B1-5EC9-0246-BFBA-D08B4B02667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DACE149E-0099-6F4A-8D22-5C2F8E4CC4F5}"/>
                                            </p:graphicEl>
                                          </p:spTgt>
                                        </p:tgtEl>
                                        <p:attrNameLst>
                                          <p:attrName>style.visibility</p:attrName>
                                        </p:attrNameLst>
                                      </p:cBhvr>
                                      <p:to>
                                        <p:strVal val="visible"/>
                                      </p:to>
                                    </p:set>
                                    <p:animEffect transition="in" filter="wipe(down)">
                                      <p:cBhvr>
                                        <p:cTn id="17" dur="500"/>
                                        <p:tgtEl>
                                          <p:spTgt spid="7">
                                            <p:graphicEl>
                                              <a:dgm id="{DACE149E-0099-6F4A-8D22-5C2F8E4CC4F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D22A06DE-1939-4D4C-BA1D-BF876ECC4DC7}"/>
                                            </p:graphicEl>
                                          </p:spTgt>
                                        </p:tgtEl>
                                        <p:attrNameLst>
                                          <p:attrName>style.visibility</p:attrName>
                                        </p:attrNameLst>
                                      </p:cBhvr>
                                      <p:to>
                                        <p:strVal val="visible"/>
                                      </p:to>
                                    </p:set>
                                    <p:animEffect transition="in" filter="wipe(down)">
                                      <p:cBhvr>
                                        <p:cTn id="22" dur="500"/>
                                        <p:tgtEl>
                                          <p:spTgt spid="7">
                                            <p:graphicEl>
                                              <a:dgm id="{D22A06DE-1939-4D4C-BA1D-BF876ECC4D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rtlCol="0">
            <a:normAutofit/>
          </a:bodyPr>
          <a:lstStyle/>
          <a:p>
            <a:pPr fontAlgn="auto">
              <a:spcAft>
                <a:spcPts val="0"/>
              </a:spcAft>
              <a:defRPr/>
            </a:pPr>
            <a:r>
              <a:rPr lang="en-US" dirty="0" smtClean="0">
                <a:ea typeface="+mj-ea"/>
              </a:rPr>
              <a:t>Voting by Public servants on duty</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95BD16E9-F3C5-C841-A1FF-AD21B21AB1EC}"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C737FDAD-6659-4317-BAE4-CD67FE95B20F}" type="slidenum">
              <a:rPr lang="en-US"/>
              <a:pPr>
                <a:defRPr/>
              </a:pPr>
              <a:t>53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E0671D9B-7099-C64A-9E97-B36ED0DE8A8A}"/>
                                            </p:graphicEl>
                                          </p:spTgt>
                                        </p:tgtEl>
                                        <p:attrNameLst>
                                          <p:attrName>style.visibility</p:attrName>
                                        </p:attrNameLst>
                                      </p:cBhvr>
                                      <p:to>
                                        <p:strVal val="visible"/>
                                      </p:to>
                                    </p:set>
                                    <p:animEffect transition="in" filter="wipe(down)">
                                      <p:cBhvr>
                                        <p:cTn id="7" dur="500"/>
                                        <p:tgtEl>
                                          <p:spTgt spid="7">
                                            <p:graphicEl>
                                              <a:dgm id="{E0671D9B-7099-C64A-9E97-B36ED0DE8A8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9BF8B5B7-3797-8740-815C-EBCFB488DD02}"/>
                                            </p:graphicEl>
                                          </p:spTgt>
                                        </p:tgtEl>
                                        <p:attrNameLst>
                                          <p:attrName>style.visibility</p:attrName>
                                        </p:attrNameLst>
                                      </p:cBhvr>
                                      <p:to>
                                        <p:strVal val="visible"/>
                                      </p:to>
                                    </p:set>
                                    <p:animEffect transition="in" filter="wipe(down)">
                                      <p:cBhvr>
                                        <p:cTn id="12" dur="500"/>
                                        <p:tgtEl>
                                          <p:spTgt spid="7">
                                            <p:graphicEl>
                                              <a:dgm id="{9BF8B5B7-3797-8740-815C-EBCFB488DD0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58CA701C-85BC-9246-B40B-0F7C0366444A}"/>
                                            </p:graphicEl>
                                          </p:spTgt>
                                        </p:tgtEl>
                                        <p:attrNameLst>
                                          <p:attrName>style.visibility</p:attrName>
                                        </p:attrNameLst>
                                      </p:cBhvr>
                                      <p:to>
                                        <p:strVal val="visible"/>
                                      </p:to>
                                    </p:set>
                                    <p:animEffect transition="in" filter="wipe(down)">
                                      <p:cBhvr>
                                        <p:cTn id="17" dur="500"/>
                                        <p:tgtEl>
                                          <p:spTgt spid="7">
                                            <p:graphicEl>
                                              <a:dgm id="{58CA701C-85BC-9246-B40B-0F7C0366444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EC28E1D0-C237-0141-96B6-2262B181E788}"/>
                                            </p:graphicEl>
                                          </p:spTgt>
                                        </p:tgtEl>
                                        <p:attrNameLst>
                                          <p:attrName>style.visibility</p:attrName>
                                        </p:attrNameLst>
                                      </p:cBhvr>
                                      <p:to>
                                        <p:strVal val="visible"/>
                                      </p:to>
                                    </p:set>
                                    <p:animEffect transition="in" filter="wipe(down)">
                                      <p:cBhvr>
                                        <p:cTn id="22" dur="500"/>
                                        <p:tgtEl>
                                          <p:spTgt spid="7">
                                            <p:graphicEl>
                                              <a:dgm id="{EC28E1D0-C237-0141-96B6-2262B181E78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dgm id="{DFF70F66-5104-C241-903D-DBD03812BDFC}"/>
                                            </p:graphicEl>
                                          </p:spTgt>
                                        </p:tgtEl>
                                        <p:attrNameLst>
                                          <p:attrName>style.visibility</p:attrName>
                                        </p:attrNameLst>
                                      </p:cBhvr>
                                      <p:to>
                                        <p:strVal val="visible"/>
                                      </p:to>
                                    </p:set>
                                    <p:animEffect transition="in" filter="wipe(down)">
                                      <p:cBhvr>
                                        <p:cTn id="27" dur="500"/>
                                        <p:tgtEl>
                                          <p:spTgt spid="7">
                                            <p:graphicEl>
                                              <a:dgm id="{DFF70F66-5104-C241-903D-DBD03812BD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rtlCol="0">
            <a:normAutofit/>
          </a:bodyPr>
          <a:lstStyle/>
          <a:p>
            <a:pPr fontAlgn="auto">
              <a:spcAft>
                <a:spcPts val="0"/>
              </a:spcAft>
              <a:defRPr/>
            </a:pPr>
            <a:r>
              <a:rPr lang="en-US" dirty="0" smtClean="0">
                <a:ea typeface="+mj-ea"/>
              </a:rPr>
              <a:t>Voting by Public servants on duty</a:t>
            </a:r>
            <a:endParaRPr lang="en-US" dirty="0">
              <a:ea typeface="+mj-ea"/>
            </a:endParaRPr>
          </a:p>
        </p:txBody>
      </p:sp>
      <p:sp>
        <p:nvSpPr>
          <p:cNvPr id="7171" name="Content Placeholder 2"/>
          <p:cNvSpPr>
            <a:spLocks noGrp="1"/>
          </p:cNvSpPr>
          <p:nvPr>
            <p:ph idx="1"/>
          </p:nvPr>
        </p:nvSpPr>
        <p:spPr/>
        <p:txBody>
          <a:bodyPr/>
          <a:lstStyle/>
          <a:p>
            <a:endParaRPr lang="en-US" smtClean="0"/>
          </a:p>
          <a:p>
            <a:pPr>
              <a:buFont typeface="Arial" pitchFamily="34" charset="0"/>
              <a:buNone/>
            </a:pPr>
            <a:endParaRPr lang="en-US" smtClean="0"/>
          </a:p>
        </p:txBody>
      </p:sp>
      <p:sp>
        <p:nvSpPr>
          <p:cNvPr id="4" name="Date Placeholder 3"/>
          <p:cNvSpPr>
            <a:spLocks noGrp="1"/>
          </p:cNvSpPr>
          <p:nvPr>
            <p:ph type="dt" sz="quarter" idx="10"/>
          </p:nvPr>
        </p:nvSpPr>
        <p:spPr/>
        <p:txBody>
          <a:bodyPr/>
          <a:lstStyle/>
          <a:p>
            <a:pPr>
              <a:defRPr/>
            </a:pPr>
            <a:fld id="{8F420257-7075-E346-826D-7F62ED91EF9D}"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361F412B-1862-433C-8EC0-0273F1F4FDEF}" type="slidenum">
              <a:rPr lang="en-US"/>
              <a:pPr>
                <a:defRPr/>
              </a:pPr>
              <a:t>54</a:t>
            </a:fld>
            <a:endParaRPr lang="en-US"/>
          </a:p>
        </p:txBody>
      </p:sp>
      <p:graphicFrame>
        <p:nvGraphicFramePr>
          <p:cNvPr id="7" name="Diagram 6"/>
          <p:cNvGraphicFramePr/>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CA50C8A-EEF2-E147-9138-BCC8A95207D6}"/>
                                            </p:graphicEl>
                                          </p:spTgt>
                                        </p:tgtEl>
                                        <p:attrNameLst>
                                          <p:attrName>style.visibility</p:attrName>
                                        </p:attrNameLst>
                                      </p:cBhvr>
                                      <p:to>
                                        <p:strVal val="visible"/>
                                      </p:to>
                                    </p:set>
                                    <p:animEffect transition="in" filter="wipe(down)">
                                      <p:cBhvr>
                                        <p:cTn id="7" dur="500"/>
                                        <p:tgtEl>
                                          <p:spTgt spid="7">
                                            <p:graphicEl>
                                              <a:dgm id="{FCA50C8A-EEF2-E147-9138-BCC8A95207D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C9D0D666-6934-684A-9AB2-9F629D6E6006}"/>
                                            </p:graphicEl>
                                          </p:spTgt>
                                        </p:tgtEl>
                                        <p:attrNameLst>
                                          <p:attrName>style.visibility</p:attrName>
                                        </p:attrNameLst>
                                      </p:cBhvr>
                                      <p:to>
                                        <p:strVal val="visible"/>
                                      </p:to>
                                    </p:set>
                                    <p:animEffect transition="in" filter="wipe(down)">
                                      <p:cBhvr>
                                        <p:cTn id="12" dur="500"/>
                                        <p:tgtEl>
                                          <p:spTgt spid="7">
                                            <p:graphicEl>
                                              <a:dgm id="{C9D0D666-6934-684A-9AB2-9F629D6E600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DCF4DE1F-9BDF-8B43-BDE8-9FBB2018C41D}"/>
                                            </p:graphicEl>
                                          </p:spTgt>
                                        </p:tgtEl>
                                        <p:attrNameLst>
                                          <p:attrName>style.visibility</p:attrName>
                                        </p:attrNameLst>
                                      </p:cBhvr>
                                      <p:to>
                                        <p:strVal val="visible"/>
                                      </p:to>
                                    </p:set>
                                    <p:animEffect transition="in" filter="wipe(down)">
                                      <p:cBhvr>
                                        <p:cTn id="17" dur="500"/>
                                        <p:tgtEl>
                                          <p:spTgt spid="7">
                                            <p:graphicEl>
                                              <a:dgm id="{DCF4DE1F-9BDF-8B43-BDE8-9FBB2018C41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A5B26FC0-90BA-4D44-9EAB-8BFB65EE0796}"/>
                                            </p:graphicEl>
                                          </p:spTgt>
                                        </p:tgtEl>
                                        <p:attrNameLst>
                                          <p:attrName>style.visibility</p:attrName>
                                        </p:attrNameLst>
                                      </p:cBhvr>
                                      <p:to>
                                        <p:strVal val="visible"/>
                                      </p:to>
                                    </p:set>
                                    <p:animEffect transition="in" filter="wipe(down)">
                                      <p:cBhvr>
                                        <p:cTn id="22" dur="500"/>
                                        <p:tgtEl>
                                          <p:spTgt spid="7">
                                            <p:graphicEl>
                                              <a:dgm id="{A5B26FC0-90BA-4D44-9EAB-8BFB65EE07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rtlCol="0">
            <a:normAutofit/>
          </a:bodyPr>
          <a:lstStyle/>
          <a:p>
            <a:pPr fontAlgn="auto">
              <a:spcAft>
                <a:spcPts val="0"/>
              </a:spcAft>
              <a:defRPr/>
            </a:pPr>
            <a:r>
              <a:rPr lang="en-US" dirty="0" smtClean="0">
                <a:ea typeface="+mj-ea"/>
              </a:rPr>
              <a:t>Voting by Public servants on duty</a:t>
            </a:r>
            <a:endParaRPr lang="en-US" dirty="0">
              <a:ea typeface="+mj-ea"/>
            </a:endParaRPr>
          </a:p>
        </p:txBody>
      </p:sp>
      <p:sp>
        <p:nvSpPr>
          <p:cNvPr id="8195" name="Content Placeholder 2"/>
          <p:cNvSpPr>
            <a:spLocks noGrp="1"/>
          </p:cNvSpPr>
          <p:nvPr>
            <p:ph idx="1"/>
          </p:nvPr>
        </p:nvSpPr>
        <p:spPr/>
        <p:txBody>
          <a:bodyPr/>
          <a:lstStyle/>
          <a:p>
            <a:endParaRPr lang="en-US" smtClean="0"/>
          </a:p>
          <a:p>
            <a:pPr>
              <a:buFont typeface="Arial" pitchFamily="34" charset="0"/>
              <a:buNone/>
            </a:pPr>
            <a:endParaRPr lang="en-US" smtClean="0"/>
          </a:p>
        </p:txBody>
      </p:sp>
      <p:sp>
        <p:nvSpPr>
          <p:cNvPr id="4" name="Date Placeholder 3"/>
          <p:cNvSpPr>
            <a:spLocks noGrp="1"/>
          </p:cNvSpPr>
          <p:nvPr>
            <p:ph type="dt" sz="quarter" idx="10"/>
          </p:nvPr>
        </p:nvSpPr>
        <p:spPr/>
        <p:txBody>
          <a:bodyPr/>
          <a:lstStyle/>
          <a:p>
            <a:pPr>
              <a:defRPr/>
            </a:pPr>
            <a:fld id="{69E2164F-7210-DF44-BF73-8867814D50B0}"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9762AE7A-92A3-4845-AD9F-0F49EFFF3352}" type="slidenum">
              <a:rPr lang="en-US"/>
              <a:pPr>
                <a:defRPr/>
              </a:pPr>
              <a:t>55</a:t>
            </a:fld>
            <a:endParaRPr lang="en-US"/>
          </a:p>
        </p:txBody>
      </p:sp>
      <p:graphicFrame>
        <p:nvGraphicFramePr>
          <p:cNvPr id="9" name="Diagram 8"/>
          <p:cNvGraphicFramePr/>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FC9984B0-C272-864B-B08B-2A4483781056}"/>
                                            </p:graphicEl>
                                          </p:spTgt>
                                        </p:tgtEl>
                                        <p:attrNameLst>
                                          <p:attrName>style.visibility</p:attrName>
                                        </p:attrNameLst>
                                      </p:cBhvr>
                                      <p:to>
                                        <p:strVal val="visible"/>
                                      </p:to>
                                    </p:set>
                                    <p:animEffect transition="in" filter="wipe(down)">
                                      <p:cBhvr>
                                        <p:cTn id="7" dur="500"/>
                                        <p:tgtEl>
                                          <p:spTgt spid="9">
                                            <p:graphicEl>
                                              <a:dgm id="{FC9984B0-C272-864B-B08B-2A448378105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6CA52673-4F54-724D-9AB3-1193E930EC73}"/>
                                            </p:graphicEl>
                                          </p:spTgt>
                                        </p:tgtEl>
                                        <p:attrNameLst>
                                          <p:attrName>style.visibility</p:attrName>
                                        </p:attrNameLst>
                                      </p:cBhvr>
                                      <p:to>
                                        <p:strVal val="visible"/>
                                      </p:to>
                                    </p:set>
                                    <p:animEffect transition="in" filter="wipe(down)">
                                      <p:cBhvr>
                                        <p:cTn id="12" dur="500"/>
                                        <p:tgtEl>
                                          <p:spTgt spid="9">
                                            <p:graphicEl>
                                              <a:dgm id="{6CA52673-4F54-724D-9AB3-1193E930EC7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graphicEl>
                                              <a:dgm id="{A477F381-2407-D341-8BA4-80425BEA0337}"/>
                                            </p:graphicEl>
                                          </p:spTgt>
                                        </p:tgtEl>
                                        <p:attrNameLst>
                                          <p:attrName>style.visibility</p:attrName>
                                        </p:attrNameLst>
                                      </p:cBhvr>
                                      <p:to>
                                        <p:strVal val="visible"/>
                                      </p:to>
                                    </p:set>
                                    <p:animEffect transition="in" filter="wipe(down)">
                                      <p:cBhvr>
                                        <p:cTn id="17" dur="500"/>
                                        <p:tgtEl>
                                          <p:spTgt spid="9">
                                            <p:graphicEl>
                                              <a:dgm id="{A477F381-2407-D341-8BA4-80425BEA03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solidFill>
            <a:schemeClr val="accent6">
              <a:lumMod val="40000"/>
              <a:lumOff val="60000"/>
            </a:schemeClr>
          </a:solidFill>
        </p:spPr>
        <p:txBody>
          <a:bodyPr/>
          <a:lstStyle/>
          <a:p>
            <a:r>
              <a:rPr lang="en-US" dirty="0" smtClean="0"/>
              <a:t>Voting by proxy</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C11680B2-B184-1540-A32E-4D3FFE8BE327}"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52A6A878-7D40-45A1-982C-C51D18107B1E}" type="slidenum">
              <a:rPr lang="en-US"/>
              <a:pPr>
                <a:defRPr/>
              </a:pPr>
              <a:t>56</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dgm id="{54B2185D-3FFF-7A47-AB4F-A16141531FD3}"/>
                                            </p:graphicEl>
                                          </p:spTgt>
                                        </p:tgtEl>
                                        <p:attrNameLst>
                                          <p:attrName>style.visibility</p:attrName>
                                        </p:attrNameLst>
                                      </p:cBhvr>
                                      <p:to>
                                        <p:strVal val="visible"/>
                                      </p:to>
                                    </p:set>
                                    <p:animEffect transition="in" filter="wipe(left)">
                                      <p:cBhvr>
                                        <p:cTn id="7" dur="500"/>
                                        <p:tgtEl>
                                          <p:spTgt spid="7">
                                            <p:graphicEl>
                                              <a:dgm id="{54B2185D-3FFF-7A47-AB4F-A16141531FD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dgm id="{145A7130-C22B-E74E-B9D5-7E66E3640BE7}"/>
                                            </p:graphicEl>
                                          </p:spTgt>
                                        </p:tgtEl>
                                        <p:attrNameLst>
                                          <p:attrName>style.visibility</p:attrName>
                                        </p:attrNameLst>
                                      </p:cBhvr>
                                      <p:to>
                                        <p:strVal val="visible"/>
                                      </p:to>
                                    </p:set>
                                    <p:animEffect transition="in" filter="wipe(left)">
                                      <p:cBhvr>
                                        <p:cTn id="12" dur="500"/>
                                        <p:tgtEl>
                                          <p:spTgt spid="7">
                                            <p:graphicEl>
                                              <a:dgm id="{145A7130-C22B-E74E-B9D5-7E66E3640BE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dgm id="{D3AEA8FE-1AD8-B247-9FD0-ABEE7B58EBCC}"/>
                                            </p:graphicEl>
                                          </p:spTgt>
                                        </p:tgtEl>
                                        <p:attrNameLst>
                                          <p:attrName>style.visibility</p:attrName>
                                        </p:attrNameLst>
                                      </p:cBhvr>
                                      <p:to>
                                        <p:strVal val="visible"/>
                                      </p:to>
                                    </p:set>
                                    <p:animEffect transition="in" filter="wipe(left)">
                                      <p:cBhvr>
                                        <p:cTn id="17" dur="500"/>
                                        <p:tgtEl>
                                          <p:spTgt spid="7">
                                            <p:graphicEl>
                                              <a:dgm id="{D3AEA8FE-1AD8-B247-9FD0-ABEE7B58EBC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graphicEl>
                                              <a:dgm id="{3F22AB97-E5BF-F540-8E19-1FA820F9FFD1}"/>
                                            </p:graphicEl>
                                          </p:spTgt>
                                        </p:tgtEl>
                                        <p:attrNameLst>
                                          <p:attrName>style.visibility</p:attrName>
                                        </p:attrNameLst>
                                      </p:cBhvr>
                                      <p:to>
                                        <p:strVal val="visible"/>
                                      </p:to>
                                    </p:set>
                                    <p:animEffect transition="in" filter="wipe(left)">
                                      <p:cBhvr>
                                        <p:cTn id="22" dur="500"/>
                                        <p:tgtEl>
                                          <p:spTgt spid="7">
                                            <p:graphicEl>
                                              <a:dgm id="{3F22AB97-E5BF-F540-8E19-1FA820F9FF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chemeClr val="accent6">
              <a:lumMod val="40000"/>
              <a:lumOff val="60000"/>
            </a:schemeClr>
          </a:solidFill>
        </p:spPr>
        <p:txBody>
          <a:bodyPr/>
          <a:lstStyle/>
          <a:p>
            <a:r>
              <a:rPr lang="en-US" dirty="0" smtClean="0"/>
              <a:t>Voting by proxy</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4FBB2794-1766-4B4C-8D08-34988511F155}"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BE3D8AD3-6FA2-4334-84AC-FA242AE79A28}" type="slidenum">
              <a:rPr lang="en-US"/>
              <a:pPr>
                <a:defRPr/>
              </a:pPr>
              <a:t>57</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graphicEl>
                                              <a:dgm id="{E1FDA3ED-8618-A547-AEA6-716CD8ABD874}"/>
                                            </p:graphicEl>
                                          </p:spTgt>
                                        </p:tgtEl>
                                        <p:attrNameLst>
                                          <p:attrName>style.visibility</p:attrName>
                                        </p:attrNameLst>
                                      </p:cBhvr>
                                      <p:to>
                                        <p:strVal val="visible"/>
                                      </p:to>
                                    </p:set>
                                    <p:animEffect transition="in" filter="wipe(right)">
                                      <p:cBhvr>
                                        <p:cTn id="7" dur="500"/>
                                        <p:tgtEl>
                                          <p:spTgt spid="7">
                                            <p:graphicEl>
                                              <a:dgm id="{E1FDA3ED-8618-A547-AEA6-716CD8ABD87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graphicEl>
                                              <a:dgm id="{7BFAAB53-E9A1-244E-B481-6E896008DEBE}"/>
                                            </p:graphicEl>
                                          </p:spTgt>
                                        </p:tgtEl>
                                        <p:attrNameLst>
                                          <p:attrName>style.visibility</p:attrName>
                                        </p:attrNameLst>
                                      </p:cBhvr>
                                      <p:to>
                                        <p:strVal val="visible"/>
                                      </p:to>
                                    </p:set>
                                    <p:animEffect transition="in" filter="wipe(right)">
                                      <p:cBhvr>
                                        <p:cTn id="12" dur="500"/>
                                        <p:tgtEl>
                                          <p:spTgt spid="7">
                                            <p:graphicEl>
                                              <a:dgm id="{7BFAAB53-E9A1-244E-B481-6E896008DEB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graphicEl>
                                              <a:dgm id="{2F2294E5-748B-B24D-AF5F-D10980B187E4}"/>
                                            </p:graphicEl>
                                          </p:spTgt>
                                        </p:tgtEl>
                                        <p:attrNameLst>
                                          <p:attrName>style.visibility</p:attrName>
                                        </p:attrNameLst>
                                      </p:cBhvr>
                                      <p:to>
                                        <p:strVal val="visible"/>
                                      </p:to>
                                    </p:set>
                                    <p:animEffect transition="in" filter="wipe(right)">
                                      <p:cBhvr>
                                        <p:cTn id="17" dur="500"/>
                                        <p:tgtEl>
                                          <p:spTgt spid="7">
                                            <p:graphicEl>
                                              <a:dgm id="{2F2294E5-748B-B24D-AF5F-D10980B187E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graphicEl>
                                              <a:dgm id="{1DDFFB2D-1561-6B4A-AD00-34DB8C652FBB}"/>
                                            </p:graphicEl>
                                          </p:spTgt>
                                        </p:tgtEl>
                                        <p:attrNameLst>
                                          <p:attrName>style.visibility</p:attrName>
                                        </p:attrNameLst>
                                      </p:cBhvr>
                                      <p:to>
                                        <p:strVal val="visible"/>
                                      </p:to>
                                    </p:set>
                                    <p:animEffect transition="in" filter="wipe(right)">
                                      <p:cBhvr>
                                        <p:cTn id="22" dur="500"/>
                                        <p:tgtEl>
                                          <p:spTgt spid="7">
                                            <p:graphicEl>
                                              <a:dgm id="{1DDFFB2D-1561-6B4A-AD00-34DB8C652FB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7">
                                            <p:graphicEl>
                                              <a:dgm id="{777F8A8C-0BAE-1346-9826-26B30CA5CB08}"/>
                                            </p:graphicEl>
                                          </p:spTgt>
                                        </p:tgtEl>
                                        <p:attrNameLst>
                                          <p:attrName>style.visibility</p:attrName>
                                        </p:attrNameLst>
                                      </p:cBhvr>
                                      <p:to>
                                        <p:strVal val="visible"/>
                                      </p:to>
                                    </p:set>
                                    <p:animEffect transition="in" filter="wipe(right)">
                                      <p:cBhvr>
                                        <p:cTn id="27" dur="500"/>
                                        <p:tgtEl>
                                          <p:spTgt spid="7">
                                            <p:graphicEl>
                                              <a:dgm id="{777F8A8C-0BAE-1346-9826-26B30CA5CB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lvl="0"/>
            <a:r>
              <a:rPr lang="en-US" dirty="0" smtClean="0">
                <a:latin typeface="Cambria"/>
                <a:cs typeface="Cambria"/>
              </a:rPr>
              <a:t>Design of tendered ballot paper</a:t>
            </a:r>
            <a:endParaRPr lang="en-US" dirty="0">
              <a:latin typeface="Cambria"/>
              <a:cs typeface="Cambri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05902E1D-8BBE-764A-9019-ACE3B1930A6D}"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A23826E6-A22E-40D2-AADB-07E54E6F09FF}" type="slidenum">
              <a:rPr lang="en-US"/>
              <a:pPr>
                <a:defRPr/>
              </a:pPr>
              <a:t>58</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79D94D33-D31B-C54E-8E7A-8BD016B803C1}"/>
                                            </p:graphicEl>
                                          </p:spTgt>
                                        </p:tgtEl>
                                        <p:attrNameLst>
                                          <p:attrName>style.visibility</p:attrName>
                                        </p:attrNameLst>
                                      </p:cBhvr>
                                      <p:to>
                                        <p:strVal val="visible"/>
                                      </p:to>
                                    </p:set>
                                    <p:animEffect transition="in" filter="wipe(down)">
                                      <p:cBhvr>
                                        <p:cTn id="7" dur="500"/>
                                        <p:tgtEl>
                                          <p:spTgt spid="7">
                                            <p:graphicEl>
                                              <a:dgm id="{79D94D33-D31B-C54E-8E7A-8BD016B803C1}"/>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68FF6A7F-D178-8D44-BA89-1077F0380F1C}"/>
                                            </p:graphicEl>
                                          </p:spTgt>
                                        </p:tgtEl>
                                        <p:attrNameLst>
                                          <p:attrName>style.visibility</p:attrName>
                                        </p:attrNameLst>
                                      </p:cBhvr>
                                      <p:to>
                                        <p:strVal val="visible"/>
                                      </p:to>
                                    </p:set>
                                    <p:animEffect transition="in" filter="wipe(down)">
                                      <p:cBhvr>
                                        <p:cTn id="10" dur="500"/>
                                        <p:tgtEl>
                                          <p:spTgt spid="7">
                                            <p:graphicEl>
                                              <a:dgm id="{68FF6A7F-D178-8D44-BA89-1077F0380F1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0C9957C5-CF15-264C-816C-24F8DDA165DB}"/>
                                            </p:graphicEl>
                                          </p:spTgt>
                                        </p:tgtEl>
                                        <p:attrNameLst>
                                          <p:attrName>style.visibility</p:attrName>
                                        </p:attrNameLst>
                                      </p:cBhvr>
                                      <p:to>
                                        <p:strVal val="visible"/>
                                      </p:to>
                                    </p:set>
                                    <p:animEffect transition="in" filter="wipe(down)">
                                      <p:cBhvr>
                                        <p:cTn id="15" dur="500"/>
                                        <p:tgtEl>
                                          <p:spTgt spid="7">
                                            <p:graphicEl>
                                              <a:dgm id="{0C9957C5-CF15-264C-816C-24F8DDA165DB}"/>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BB59AE1F-8D1F-3544-9BD6-4DAB2C88D6D6}"/>
                                            </p:graphicEl>
                                          </p:spTgt>
                                        </p:tgtEl>
                                        <p:attrNameLst>
                                          <p:attrName>style.visibility</p:attrName>
                                        </p:attrNameLst>
                                      </p:cBhvr>
                                      <p:to>
                                        <p:strVal val="visible"/>
                                      </p:to>
                                    </p:set>
                                    <p:animEffect transition="in" filter="wipe(down)">
                                      <p:cBhvr>
                                        <p:cTn id="18" dur="500"/>
                                        <p:tgtEl>
                                          <p:spTgt spid="7">
                                            <p:graphicEl>
                                              <a:dgm id="{BB59AE1F-8D1F-3544-9BD6-4DAB2C88D6D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B3B4F012-589D-E146-8646-DB8518F84D8B}"/>
                                            </p:graphicEl>
                                          </p:spTgt>
                                        </p:tgtEl>
                                        <p:attrNameLst>
                                          <p:attrName>style.visibility</p:attrName>
                                        </p:attrNameLst>
                                      </p:cBhvr>
                                      <p:to>
                                        <p:strVal val="visible"/>
                                      </p:to>
                                    </p:set>
                                    <p:animEffect transition="in" filter="wipe(down)">
                                      <p:cBhvr>
                                        <p:cTn id="23" dur="500"/>
                                        <p:tgtEl>
                                          <p:spTgt spid="7">
                                            <p:graphicEl>
                                              <a:dgm id="{B3B4F012-589D-E146-8646-DB8518F84D8B}"/>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3EC4C757-5674-9948-9937-87E99FEFCBE7}"/>
                                            </p:graphicEl>
                                          </p:spTgt>
                                        </p:tgtEl>
                                        <p:attrNameLst>
                                          <p:attrName>style.visibility</p:attrName>
                                        </p:attrNameLst>
                                      </p:cBhvr>
                                      <p:to>
                                        <p:strVal val="visible"/>
                                      </p:to>
                                    </p:set>
                                    <p:animEffect transition="in" filter="wipe(down)">
                                      <p:cBhvr>
                                        <p:cTn id="26" dur="500"/>
                                        <p:tgtEl>
                                          <p:spTgt spid="7">
                                            <p:graphicEl>
                                              <a:dgm id="{3EC4C757-5674-9948-9937-87E99FEFCBE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graphicEl>
                                              <a:dgm id="{1DC76803-9DD5-4941-838D-03E0DD237B6F}"/>
                                            </p:graphicEl>
                                          </p:spTgt>
                                        </p:tgtEl>
                                        <p:attrNameLst>
                                          <p:attrName>style.visibility</p:attrName>
                                        </p:attrNameLst>
                                      </p:cBhvr>
                                      <p:to>
                                        <p:strVal val="visible"/>
                                      </p:to>
                                    </p:set>
                                    <p:animEffect transition="in" filter="wipe(down)">
                                      <p:cBhvr>
                                        <p:cTn id="31" dur="500"/>
                                        <p:tgtEl>
                                          <p:spTgt spid="7">
                                            <p:graphicEl>
                                              <a:dgm id="{1DC76803-9DD5-4941-838D-03E0DD237B6F}"/>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graphicEl>
                                              <a:dgm id="{E6DE04C3-80D8-CB44-B342-3B84EF9A787A}"/>
                                            </p:graphicEl>
                                          </p:spTgt>
                                        </p:tgtEl>
                                        <p:attrNameLst>
                                          <p:attrName>style.visibility</p:attrName>
                                        </p:attrNameLst>
                                      </p:cBhvr>
                                      <p:to>
                                        <p:strVal val="visible"/>
                                      </p:to>
                                    </p:set>
                                    <p:animEffect transition="in" filter="wipe(down)">
                                      <p:cBhvr>
                                        <p:cTn id="34" dur="500"/>
                                        <p:tgtEl>
                                          <p:spTgt spid="7">
                                            <p:graphicEl>
                                              <a:dgm id="{E6DE04C3-80D8-CB44-B342-3B84EF9A78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922114"/>
          </a:xfrm>
        </p:spPr>
        <p:style>
          <a:lnRef idx="1">
            <a:schemeClr val="accent3"/>
          </a:lnRef>
          <a:fillRef idx="2">
            <a:schemeClr val="accent3"/>
          </a:fillRef>
          <a:effectRef idx="1">
            <a:schemeClr val="accent3"/>
          </a:effectRef>
          <a:fontRef idx="minor">
            <a:schemeClr val="dk1"/>
          </a:fontRef>
        </p:style>
        <p:txBody>
          <a:bodyPr/>
          <a:lstStyle/>
          <a:p>
            <a:r>
              <a:rPr lang="en-US" dirty="0" smtClean="0"/>
              <a:t>A/C of Tendered votes</a:t>
            </a:r>
          </a:p>
        </p:txBody>
      </p:sp>
      <p:sp>
        <p:nvSpPr>
          <p:cNvPr id="3" name="Content Placeholder 2"/>
          <p:cNvSpPr>
            <a:spLocks noGrp="1"/>
          </p:cNvSpPr>
          <p:nvPr>
            <p:ph idx="1"/>
          </p:nvPr>
        </p:nvSpPr>
        <p:spPr>
          <a:xfrm>
            <a:off x="457200" y="1412776"/>
            <a:ext cx="8229600" cy="4824536"/>
          </a:xfrm>
        </p:spPr>
        <p:style>
          <a:lnRef idx="1">
            <a:schemeClr val="accent3"/>
          </a:lnRef>
          <a:fillRef idx="2">
            <a:schemeClr val="accent3"/>
          </a:fillRef>
          <a:effectRef idx="1">
            <a:schemeClr val="accent3"/>
          </a:effectRef>
          <a:fontRef idx="minor">
            <a:schemeClr val="dk1"/>
          </a:fontRef>
        </p:style>
        <p:txBody>
          <a:bodyPr rtlCol="0">
            <a:normAutofit fontScale="92500" lnSpcReduction="20000"/>
          </a:bodyPr>
          <a:lstStyle/>
          <a:p>
            <a:pPr fontAlgn="auto">
              <a:spcAft>
                <a:spcPts val="0"/>
              </a:spcAft>
              <a:buFont typeface="Arial"/>
              <a:buChar char="•"/>
              <a:defRPr/>
            </a:pPr>
            <a:r>
              <a:rPr lang="en-US" u="sng" dirty="0" smtClean="0">
                <a:ea typeface="+mn-ea"/>
              </a:rPr>
              <a:t>Account of tendered ballot paper &amp; Record of tender voters</a:t>
            </a:r>
          </a:p>
          <a:p>
            <a:pPr lvl="1" fontAlgn="auto">
              <a:spcAft>
                <a:spcPts val="0"/>
              </a:spcAft>
              <a:buFont typeface="Arial"/>
              <a:buChar char="–"/>
              <a:defRPr/>
            </a:pPr>
            <a:r>
              <a:rPr lang="en-US" dirty="0" smtClean="0">
                <a:ea typeface="+mn-ea"/>
              </a:rPr>
              <a:t>keep a correct account of all ballot papers * received for use as tendered ballot papers</a:t>
            </a:r>
          </a:p>
          <a:p>
            <a:pPr lvl="1" fontAlgn="auto">
              <a:spcAft>
                <a:spcPts val="0"/>
              </a:spcAft>
              <a:buFont typeface="Arial"/>
              <a:buChar char="–"/>
              <a:defRPr/>
            </a:pPr>
            <a:r>
              <a:rPr lang="en-US" dirty="0" smtClean="0">
                <a:ea typeface="+mn-ea"/>
              </a:rPr>
              <a:t>A/C of ballot papers issued as such to electors, and  not used and returned, in Item 8 of Part I of Form 17C</a:t>
            </a:r>
          </a:p>
          <a:p>
            <a:pPr fontAlgn="auto">
              <a:spcAft>
                <a:spcPts val="0"/>
              </a:spcAft>
              <a:buFont typeface="Arial"/>
              <a:buChar char="•"/>
              <a:defRPr/>
            </a:pPr>
            <a:r>
              <a:rPr lang="en-US" dirty="0" smtClean="0">
                <a:ea typeface="+mn-ea"/>
              </a:rPr>
              <a:t>Maintain complete record of the electors who have been issued with tendered ballot papers, in Form 17B. </a:t>
            </a:r>
          </a:p>
          <a:p>
            <a:pPr fontAlgn="auto">
              <a:spcAft>
                <a:spcPts val="0"/>
              </a:spcAft>
              <a:buFont typeface="Arial"/>
              <a:buChar char="•"/>
              <a:defRPr/>
            </a:pPr>
            <a:r>
              <a:rPr lang="en-US" dirty="0" smtClean="0">
                <a:ea typeface="+mn-ea"/>
              </a:rPr>
              <a:t>Obtain the signature or thumb impression of the elector in Column (5) of that Form before delivering a tendered ballot paper to him </a:t>
            </a:r>
          </a:p>
          <a:p>
            <a:pPr fontAlgn="auto">
              <a:spcAft>
                <a:spcPts val="0"/>
              </a:spcAft>
              <a:buFont typeface="Arial"/>
              <a:buNone/>
              <a:defRPr/>
            </a:pPr>
            <a:endParaRPr lang="en-US" dirty="0">
              <a:ea typeface="+mn-ea"/>
            </a:endParaRPr>
          </a:p>
        </p:txBody>
      </p:sp>
      <p:sp>
        <p:nvSpPr>
          <p:cNvPr id="4" name="Date Placeholder 3"/>
          <p:cNvSpPr>
            <a:spLocks noGrp="1"/>
          </p:cNvSpPr>
          <p:nvPr>
            <p:ph type="dt" sz="quarter" idx="10"/>
          </p:nvPr>
        </p:nvSpPr>
        <p:spPr/>
        <p:txBody>
          <a:bodyPr/>
          <a:lstStyle/>
          <a:p>
            <a:pPr>
              <a:defRPr/>
            </a:pPr>
            <a:fld id="{4C43D448-8884-4C42-8AE7-6E08E8FD42C4}"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CB12F72-AF66-4163-9D0F-48304AE5BED0}" type="slidenum">
              <a:rPr lang="en-US"/>
              <a:pPr>
                <a:defRPr/>
              </a:pPr>
              <a:t>59</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4776B6B-5855-2746-A98B-E7954F36184C}"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CD2C0673-8033-4473-B484-822FD2B91D7E}" type="slidenum">
              <a:rPr lang="en-US"/>
              <a:pPr>
                <a:defRPr/>
              </a:pPr>
              <a:t>6</a:t>
            </a:fld>
            <a:endParaRPr lang="en-US"/>
          </a:p>
        </p:txBody>
      </p:sp>
      <p:pic>
        <p:nvPicPr>
          <p:cNvPr id="6151" name="Picture 3"/>
          <p:cNvPicPr>
            <a:picLocks noChangeAspect="1" noChangeArrowheads="1"/>
          </p:cNvPicPr>
          <p:nvPr/>
        </p:nvPicPr>
        <p:blipFill>
          <a:blip r:embed="rId2" cstate="print"/>
          <a:srcRect/>
          <a:stretch>
            <a:fillRect/>
          </a:stretch>
        </p:blipFill>
        <p:spPr bwMode="auto">
          <a:xfrm>
            <a:off x="395537" y="404664"/>
            <a:ext cx="8291264" cy="6316811"/>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transition spd="slow">
    <p:circl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pPr lvl="0"/>
            <a:r>
              <a:rPr lang="en-US" dirty="0" smtClean="0">
                <a:latin typeface="Cambria"/>
                <a:cs typeface="Cambria"/>
              </a:rPr>
              <a:t>Recording of votes on tendered ballot paper</a:t>
            </a:r>
            <a:endParaRPr lang="en-US" dirty="0">
              <a:latin typeface="Cambria"/>
              <a:cs typeface="Cambria"/>
            </a:endParaRPr>
          </a:p>
        </p:txBody>
      </p:sp>
      <p:sp>
        <p:nvSpPr>
          <p:cNvPr id="3" name="Content Placeholder 2"/>
          <p:cNvSpPr>
            <a:spLocks noGrp="1"/>
          </p:cNvSpPr>
          <p:nvPr>
            <p:ph idx="1"/>
          </p:nvPr>
        </p:nvSpPr>
        <p:spPr/>
        <p:txBody>
          <a:bodyPr rtlCol="0">
            <a:normAutofit/>
          </a:bodyPr>
          <a:lstStyle/>
          <a:p>
            <a:pPr marL="0" indent="0" fontAlgn="auto">
              <a:spcAft>
                <a:spcPts val="0"/>
              </a:spcAft>
              <a:buFont typeface="Arial"/>
              <a:buNone/>
              <a:defRPr/>
            </a:pPr>
            <a:endParaRPr lang="en-US" dirty="0" smtClean="0">
              <a:ea typeface="+mn-ea"/>
            </a:endParaRPr>
          </a:p>
          <a:p>
            <a:pPr fontAlgn="auto">
              <a:spcAft>
                <a:spcPts val="0"/>
              </a:spcAft>
              <a:buFont typeface="Arial"/>
              <a:buNone/>
              <a:defRPr/>
            </a:pPr>
            <a:endParaRPr lang="en-US" dirty="0">
              <a:ea typeface="+mn-ea"/>
            </a:endParaRPr>
          </a:p>
        </p:txBody>
      </p:sp>
      <p:sp>
        <p:nvSpPr>
          <p:cNvPr id="4" name="Date Placeholder 3"/>
          <p:cNvSpPr>
            <a:spLocks noGrp="1"/>
          </p:cNvSpPr>
          <p:nvPr>
            <p:ph type="dt" sz="quarter" idx="10"/>
          </p:nvPr>
        </p:nvSpPr>
        <p:spPr/>
        <p:txBody>
          <a:bodyPr/>
          <a:lstStyle/>
          <a:p>
            <a:pPr>
              <a:defRPr/>
            </a:pPr>
            <a:fld id="{6F65C4D7-1980-5B44-8F4C-81167CEC3041}"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9821FDD7-7932-405A-AE60-53A2CDCBA708}" type="slidenum">
              <a:rPr lang="en-US"/>
              <a:pPr>
                <a:defRPr/>
              </a:pPr>
              <a:t>60</a:t>
            </a:fld>
            <a:endParaRPr lang="en-US"/>
          </a:p>
        </p:txBody>
      </p:sp>
      <p:graphicFrame>
        <p:nvGraphicFramePr>
          <p:cNvPr id="9" name="Diagram 8"/>
          <p:cNvGraphicFramePr/>
          <p:nvPr/>
        </p:nvGraphicFramePr>
        <p:xfrm>
          <a:off x="683568" y="1752600"/>
          <a:ext cx="784887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839D3B9E-0C03-844C-A28A-FCF751AABCA4}"/>
                                            </p:graphicEl>
                                          </p:spTgt>
                                        </p:tgtEl>
                                        <p:attrNameLst>
                                          <p:attrName>style.visibility</p:attrName>
                                        </p:attrNameLst>
                                      </p:cBhvr>
                                      <p:to>
                                        <p:strVal val="visible"/>
                                      </p:to>
                                    </p:set>
                                    <p:animEffect transition="in" filter="wipe(down)">
                                      <p:cBhvr>
                                        <p:cTn id="7" dur="500"/>
                                        <p:tgtEl>
                                          <p:spTgt spid="9">
                                            <p:graphicEl>
                                              <a:dgm id="{839D3B9E-0C03-844C-A28A-FCF751AABCA4}"/>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graphicEl>
                                              <a:dgm id="{54E2231A-B287-1B4C-83F8-FE78439288B6}"/>
                                            </p:graphicEl>
                                          </p:spTgt>
                                        </p:tgtEl>
                                        <p:attrNameLst>
                                          <p:attrName>style.visibility</p:attrName>
                                        </p:attrNameLst>
                                      </p:cBhvr>
                                      <p:to>
                                        <p:strVal val="visible"/>
                                      </p:to>
                                    </p:set>
                                    <p:animEffect transition="in" filter="wipe(down)">
                                      <p:cBhvr>
                                        <p:cTn id="10" dur="500"/>
                                        <p:tgtEl>
                                          <p:spTgt spid="9">
                                            <p:graphicEl>
                                              <a:dgm id="{54E2231A-B287-1B4C-83F8-FE78439288B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graphicEl>
                                              <a:dgm id="{338BA149-0965-D34E-BD84-CB08B9CD3F55}"/>
                                            </p:graphicEl>
                                          </p:spTgt>
                                        </p:tgtEl>
                                        <p:attrNameLst>
                                          <p:attrName>style.visibility</p:attrName>
                                        </p:attrNameLst>
                                      </p:cBhvr>
                                      <p:to>
                                        <p:strVal val="visible"/>
                                      </p:to>
                                    </p:set>
                                    <p:animEffect transition="in" filter="wipe(down)">
                                      <p:cBhvr>
                                        <p:cTn id="15" dur="500"/>
                                        <p:tgtEl>
                                          <p:spTgt spid="9">
                                            <p:graphicEl>
                                              <a:dgm id="{338BA149-0965-D34E-BD84-CB08B9CD3F55}"/>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graphicEl>
                                              <a:dgm id="{9D195619-AFC7-8C40-89B1-270F11F1ABE2}"/>
                                            </p:graphicEl>
                                          </p:spTgt>
                                        </p:tgtEl>
                                        <p:attrNameLst>
                                          <p:attrName>style.visibility</p:attrName>
                                        </p:attrNameLst>
                                      </p:cBhvr>
                                      <p:to>
                                        <p:strVal val="visible"/>
                                      </p:to>
                                    </p:set>
                                    <p:animEffect transition="in" filter="wipe(down)">
                                      <p:cBhvr>
                                        <p:cTn id="18" dur="500"/>
                                        <p:tgtEl>
                                          <p:spTgt spid="9">
                                            <p:graphicEl>
                                              <a:dgm id="{9D195619-AFC7-8C40-89B1-270F11F1ABE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graphicEl>
                                              <a:dgm id="{069F64E3-7D39-914E-90ED-C96B303045D2}"/>
                                            </p:graphicEl>
                                          </p:spTgt>
                                        </p:tgtEl>
                                        <p:attrNameLst>
                                          <p:attrName>style.visibility</p:attrName>
                                        </p:attrNameLst>
                                      </p:cBhvr>
                                      <p:to>
                                        <p:strVal val="visible"/>
                                      </p:to>
                                    </p:set>
                                    <p:animEffect transition="in" filter="wipe(down)">
                                      <p:cBhvr>
                                        <p:cTn id="23" dur="500"/>
                                        <p:tgtEl>
                                          <p:spTgt spid="9">
                                            <p:graphicEl>
                                              <a:dgm id="{069F64E3-7D39-914E-90ED-C96B303045D2}"/>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graphicEl>
                                              <a:dgm id="{29E58508-1257-A04E-A0F4-935E63BBABF5}"/>
                                            </p:graphicEl>
                                          </p:spTgt>
                                        </p:tgtEl>
                                        <p:attrNameLst>
                                          <p:attrName>style.visibility</p:attrName>
                                        </p:attrNameLst>
                                      </p:cBhvr>
                                      <p:to>
                                        <p:strVal val="visible"/>
                                      </p:to>
                                    </p:set>
                                    <p:animEffect transition="in" filter="wipe(down)">
                                      <p:cBhvr>
                                        <p:cTn id="26" dur="500"/>
                                        <p:tgtEl>
                                          <p:spTgt spid="9">
                                            <p:graphicEl>
                                              <a:dgm id="{29E58508-1257-A04E-A0F4-935E63BBABF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graphicEl>
                                              <a:dgm id="{F05797A2-0EE4-4248-B3F2-54A72F598A15}"/>
                                            </p:graphicEl>
                                          </p:spTgt>
                                        </p:tgtEl>
                                        <p:attrNameLst>
                                          <p:attrName>style.visibility</p:attrName>
                                        </p:attrNameLst>
                                      </p:cBhvr>
                                      <p:to>
                                        <p:strVal val="visible"/>
                                      </p:to>
                                    </p:set>
                                    <p:animEffect transition="in" filter="wipe(down)">
                                      <p:cBhvr>
                                        <p:cTn id="31" dur="500"/>
                                        <p:tgtEl>
                                          <p:spTgt spid="9">
                                            <p:graphicEl>
                                              <a:dgm id="{F05797A2-0EE4-4248-B3F2-54A72F598A15}"/>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graphicEl>
                                              <a:dgm id="{73710198-0181-3449-B8BF-3A58179243FD}"/>
                                            </p:graphicEl>
                                          </p:spTgt>
                                        </p:tgtEl>
                                        <p:attrNameLst>
                                          <p:attrName>style.visibility</p:attrName>
                                        </p:attrNameLst>
                                      </p:cBhvr>
                                      <p:to>
                                        <p:strVal val="visible"/>
                                      </p:to>
                                    </p:set>
                                    <p:animEffect transition="in" filter="wipe(down)">
                                      <p:cBhvr>
                                        <p:cTn id="34" dur="500"/>
                                        <p:tgtEl>
                                          <p:spTgt spid="9">
                                            <p:graphicEl>
                                              <a:dgm id="{73710198-0181-3449-B8BF-3A58179243F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graphicEl>
                                              <a:dgm id="{C480BFDD-CF52-1744-B7E6-83E6743BB0BE}"/>
                                            </p:graphicEl>
                                          </p:spTgt>
                                        </p:tgtEl>
                                        <p:attrNameLst>
                                          <p:attrName>style.visibility</p:attrName>
                                        </p:attrNameLst>
                                      </p:cBhvr>
                                      <p:to>
                                        <p:strVal val="visible"/>
                                      </p:to>
                                    </p:set>
                                    <p:animEffect transition="in" filter="wipe(down)">
                                      <p:cBhvr>
                                        <p:cTn id="39" dur="500"/>
                                        <p:tgtEl>
                                          <p:spTgt spid="9">
                                            <p:graphicEl>
                                              <a:dgm id="{C480BFDD-CF52-1744-B7E6-83E6743BB0BE}"/>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
                                            <p:graphicEl>
                                              <a:dgm id="{7E081816-0C33-8F49-8E93-E91D45E6968A}"/>
                                            </p:graphicEl>
                                          </p:spTgt>
                                        </p:tgtEl>
                                        <p:attrNameLst>
                                          <p:attrName>style.visibility</p:attrName>
                                        </p:attrNameLst>
                                      </p:cBhvr>
                                      <p:to>
                                        <p:strVal val="visible"/>
                                      </p:to>
                                    </p:set>
                                    <p:animEffect transition="in" filter="wipe(down)">
                                      <p:cBhvr>
                                        <p:cTn id="42" dur="500"/>
                                        <p:tgtEl>
                                          <p:spTgt spid="9">
                                            <p:graphicEl>
                                              <a:dgm id="{7E081816-0C33-8F49-8E93-E91D45E6968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graphicEl>
                                              <a:dgm id="{5B9A1092-F0B9-1A44-B03B-69D3CE925CB2}"/>
                                            </p:graphicEl>
                                          </p:spTgt>
                                        </p:tgtEl>
                                        <p:attrNameLst>
                                          <p:attrName>style.visibility</p:attrName>
                                        </p:attrNameLst>
                                      </p:cBhvr>
                                      <p:to>
                                        <p:strVal val="visible"/>
                                      </p:to>
                                    </p:set>
                                    <p:animEffect transition="in" filter="wipe(down)">
                                      <p:cBhvr>
                                        <p:cTn id="47" dur="500"/>
                                        <p:tgtEl>
                                          <p:spTgt spid="9">
                                            <p:graphicEl>
                                              <a:dgm id="{5B9A1092-F0B9-1A44-B03B-69D3CE925CB2}"/>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graphicEl>
                                              <a:dgm id="{D1B1CA75-BD13-6045-AED9-A02A628E3854}"/>
                                            </p:graphicEl>
                                          </p:spTgt>
                                        </p:tgtEl>
                                        <p:attrNameLst>
                                          <p:attrName>style.visibility</p:attrName>
                                        </p:attrNameLst>
                                      </p:cBhvr>
                                      <p:to>
                                        <p:strVal val="visible"/>
                                      </p:to>
                                    </p:set>
                                    <p:animEffect transition="in" filter="wipe(down)">
                                      <p:cBhvr>
                                        <p:cTn id="50" dur="500"/>
                                        <p:tgtEl>
                                          <p:spTgt spid="9">
                                            <p:graphicEl>
                                              <a:dgm id="{D1B1CA75-BD13-6045-AED9-A02A628E38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solidFill>
            <a:schemeClr val="accent6">
              <a:lumMod val="40000"/>
              <a:lumOff val="60000"/>
            </a:schemeClr>
          </a:solidFill>
        </p:spPr>
        <p:txBody>
          <a:bodyPr/>
          <a:lstStyle/>
          <a:p>
            <a:r>
              <a:rPr lang="en-US" dirty="0" smtClean="0"/>
              <a:t>Electors deciding not to vote</a:t>
            </a:r>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4018C079-30F0-F448-B834-54E28E5CE30A}"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949A3D94-178E-4B48-A2DA-C2DC073013E1}" type="slidenum">
              <a:rPr lang="en-US"/>
              <a:pPr>
                <a:defRPr/>
              </a:pPr>
              <a:t>61</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F18136C6-7669-F34A-B6C6-D001F98E1E7E}"/>
                                            </p:graphicEl>
                                          </p:spTgt>
                                        </p:tgtEl>
                                        <p:attrNameLst>
                                          <p:attrName>style.visibility</p:attrName>
                                        </p:attrNameLst>
                                      </p:cBhvr>
                                      <p:to>
                                        <p:strVal val="visible"/>
                                      </p:to>
                                    </p:set>
                                    <p:animEffect transition="in" filter="wipe(down)">
                                      <p:cBhvr>
                                        <p:cTn id="7" dur="500"/>
                                        <p:tgtEl>
                                          <p:spTgt spid="9">
                                            <p:graphicEl>
                                              <a:dgm id="{F18136C6-7669-F34A-B6C6-D001F98E1E7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C4AD546C-0BD5-9748-A6AA-3E71956893EF}"/>
                                            </p:graphicEl>
                                          </p:spTgt>
                                        </p:tgtEl>
                                        <p:attrNameLst>
                                          <p:attrName>style.visibility</p:attrName>
                                        </p:attrNameLst>
                                      </p:cBhvr>
                                      <p:to>
                                        <p:strVal val="visible"/>
                                      </p:to>
                                    </p:set>
                                    <p:animEffect transition="in" filter="wipe(down)">
                                      <p:cBhvr>
                                        <p:cTn id="12" dur="500"/>
                                        <p:tgtEl>
                                          <p:spTgt spid="9">
                                            <p:graphicEl>
                                              <a:dgm id="{C4AD546C-0BD5-9748-A6AA-3E71956893E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graphicEl>
                                              <a:dgm id="{89DBCAAC-B62C-8545-B9B8-DB5DEF9E3EE9}"/>
                                            </p:graphicEl>
                                          </p:spTgt>
                                        </p:tgtEl>
                                        <p:attrNameLst>
                                          <p:attrName>style.visibility</p:attrName>
                                        </p:attrNameLst>
                                      </p:cBhvr>
                                      <p:to>
                                        <p:strVal val="visible"/>
                                      </p:to>
                                    </p:set>
                                    <p:animEffect transition="in" filter="wipe(down)">
                                      <p:cBhvr>
                                        <p:cTn id="17" dur="500"/>
                                        <p:tgtEl>
                                          <p:spTgt spid="9">
                                            <p:graphicEl>
                                              <a:dgm id="{89DBCAAC-B62C-8545-B9B8-DB5DEF9E3EE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graphicEl>
                                              <a:dgm id="{430B4B30-A641-F848-9904-AB9166EC0BAF}"/>
                                            </p:graphicEl>
                                          </p:spTgt>
                                        </p:tgtEl>
                                        <p:attrNameLst>
                                          <p:attrName>style.visibility</p:attrName>
                                        </p:attrNameLst>
                                      </p:cBhvr>
                                      <p:to>
                                        <p:strVal val="visible"/>
                                      </p:to>
                                    </p:set>
                                    <p:animEffect transition="in" filter="wipe(down)">
                                      <p:cBhvr>
                                        <p:cTn id="22" dur="500"/>
                                        <p:tgtEl>
                                          <p:spTgt spid="9">
                                            <p:graphicEl>
                                              <a:dgm id="{430B4B30-A641-F848-9904-AB9166EC0BA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graphicEl>
                                              <a:dgm id="{D36275D6-103E-2D47-AA10-A0C5221D8EA9}"/>
                                            </p:graphicEl>
                                          </p:spTgt>
                                        </p:tgtEl>
                                        <p:attrNameLst>
                                          <p:attrName>style.visibility</p:attrName>
                                        </p:attrNameLst>
                                      </p:cBhvr>
                                      <p:to>
                                        <p:strVal val="visible"/>
                                      </p:to>
                                    </p:set>
                                    <p:animEffect transition="in" filter="wipe(down)">
                                      <p:cBhvr>
                                        <p:cTn id="27" dur="500"/>
                                        <p:tgtEl>
                                          <p:spTgt spid="9">
                                            <p:graphicEl>
                                              <a:dgm id="{D36275D6-103E-2D47-AA10-A0C5221D8E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4925"/>
            <a:ext cx="8229600" cy="1143000"/>
          </a:xfrm>
          <a:solidFill>
            <a:schemeClr val="accent6">
              <a:lumMod val="40000"/>
              <a:lumOff val="60000"/>
            </a:schemeClr>
          </a:solidFill>
        </p:spPr>
        <p:txBody>
          <a:bodyPr/>
          <a:lstStyle/>
          <a:p>
            <a:r>
              <a:rPr lang="en-US" dirty="0" smtClean="0"/>
              <a:t>Electors deciding not to vote</a:t>
            </a:r>
          </a:p>
        </p:txBody>
      </p:sp>
      <p:sp>
        <p:nvSpPr>
          <p:cNvPr id="15363" name="Content Placeholder 2"/>
          <p:cNvSpPr>
            <a:spLocks noGrp="1"/>
          </p:cNvSpPr>
          <p:nvPr>
            <p:ph idx="1"/>
          </p:nvPr>
        </p:nvSpPr>
        <p:spPr>
          <a:xfrm>
            <a:off x="69850" y="1220788"/>
            <a:ext cx="8975725" cy="4944516"/>
          </a:xfrm>
          <a:solidFill>
            <a:schemeClr val="accent6">
              <a:lumMod val="40000"/>
              <a:lumOff val="60000"/>
            </a:schemeClr>
          </a:solidFill>
        </p:spPr>
        <p:txBody>
          <a:bodyPr>
            <a:normAutofit lnSpcReduction="10000"/>
          </a:bodyPr>
          <a:lstStyle/>
          <a:p>
            <a:r>
              <a:rPr lang="en-US" sz="2200" dirty="0" smtClean="0"/>
              <a:t>If the “Ballot” button on the control unit has been pressed to release voting on the ballot unit for the last elector but he refuses to vote then</a:t>
            </a:r>
          </a:p>
          <a:p>
            <a:pPr lvl="1"/>
            <a:r>
              <a:rPr lang="en-US" sz="2200" dirty="0" smtClean="0"/>
              <a:t>Whoever is in-charge of the control unit shall put the ‘Power’ switch in the rear compartment of the control unit to ‘OFF’ position </a:t>
            </a:r>
          </a:p>
          <a:p>
            <a:pPr lvl="1"/>
            <a:r>
              <a:rPr lang="en-US" sz="2200" dirty="0" smtClean="0"/>
              <a:t>Disconnect the ballot unit(s) from the control unit. </a:t>
            </a:r>
          </a:p>
          <a:p>
            <a:pPr lvl="1"/>
            <a:r>
              <a:rPr lang="en-US" sz="2200" dirty="0" smtClean="0"/>
              <a:t>After disconnecting the ballot unit(s) from the control unit the ‘Power’ switch should again be put ‘ON’. </a:t>
            </a:r>
          </a:p>
          <a:p>
            <a:pPr lvl="1"/>
            <a:r>
              <a:rPr lang="en-US" sz="2200" dirty="0" smtClean="0"/>
              <a:t>Now the ‘Busy’ lamp will go off and the ‘Close’ button will become functional to close the poll.</a:t>
            </a:r>
          </a:p>
          <a:p>
            <a:endParaRPr lang="en-US" sz="2200" dirty="0" smtClean="0"/>
          </a:p>
          <a:p>
            <a:r>
              <a:rPr lang="en-US" sz="2200" dirty="0" smtClean="0"/>
              <a:t>Do it care fully and step wise as if this whole process is not followed in such a case, the ‘Close’’ button will not be functional and without closing the control unit, it will not give the result, because the ‘Result’ button will also become functional only after the ‘Close’ button is pressed.</a:t>
            </a:r>
          </a:p>
          <a:p>
            <a:endParaRPr lang="en-US" sz="2200" dirty="0" smtClean="0"/>
          </a:p>
          <a:p>
            <a:pPr>
              <a:buFont typeface="Arial" pitchFamily="34" charset="0"/>
              <a:buNone/>
            </a:pPr>
            <a:endParaRPr lang="en-US" sz="2200" dirty="0" smtClean="0"/>
          </a:p>
        </p:txBody>
      </p:sp>
      <p:sp>
        <p:nvSpPr>
          <p:cNvPr id="4" name="Date Placeholder 3"/>
          <p:cNvSpPr>
            <a:spLocks noGrp="1"/>
          </p:cNvSpPr>
          <p:nvPr>
            <p:ph type="dt" sz="quarter" idx="10"/>
          </p:nvPr>
        </p:nvSpPr>
        <p:spPr/>
        <p:txBody>
          <a:bodyPr/>
          <a:lstStyle/>
          <a:p>
            <a:pPr>
              <a:defRPr/>
            </a:pPr>
            <a:fld id="{4BB14396-B75A-ED4C-AB9A-10EAFCFA771C}"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6DE96CEC-1F75-4D1C-90EF-DA0CCFE53E92}" type="slidenum">
              <a:rPr lang="en-US"/>
              <a:pPr>
                <a:defRPr/>
              </a:pPr>
              <a:t>62</a:t>
            </a:fld>
            <a:endParaRPr lang="en-US"/>
          </a:p>
        </p:txBody>
      </p:sp>
    </p:spTree>
  </p:cSld>
  <p:clrMapOvr>
    <a:masterClrMapping/>
  </p:clrMapOvr>
  <p:transition spd="slow">
    <p:circl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211138" y="211138"/>
            <a:ext cx="8721725" cy="6145212"/>
          </a:xfrm>
        </p:spPr>
        <p:txBody>
          <a:bodyPr/>
          <a:lstStyle/>
          <a:p>
            <a:pPr algn="r">
              <a:buFont typeface="Arial" pitchFamily="34" charset="0"/>
              <a:buNone/>
            </a:pPr>
            <a:r>
              <a:rPr lang="en-US" sz="2400" u="sng" smtClean="0"/>
              <a:t>Electors deciding not to vote</a:t>
            </a:r>
          </a:p>
          <a:p>
            <a:pPr>
              <a:buFont typeface="Arial" pitchFamily="34" charset="0"/>
              <a:buNone/>
            </a:pPr>
            <a:endParaRPr lang="en-US" smtClean="0"/>
          </a:p>
        </p:txBody>
      </p:sp>
      <p:sp>
        <p:nvSpPr>
          <p:cNvPr id="4" name="Date Placeholder 3"/>
          <p:cNvSpPr>
            <a:spLocks noGrp="1"/>
          </p:cNvSpPr>
          <p:nvPr>
            <p:ph type="dt" sz="quarter" idx="10"/>
          </p:nvPr>
        </p:nvSpPr>
        <p:spPr/>
        <p:txBody>
          <a:bodyPr/>
          <a:lstStyle/>
          <a:p>
            <a:pPr>
              <a:defRPr/>
            </a:pPr>
            <a:fld id="{682F49D7-AF3F-4243-A42A-9D64D3698362}"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9BD9E47-939B-4453-BDE7-34155403A4F1}" type="slidenum">
              <a:rPr lang="en-US"/>
              <a:pPr>
                <a:defRPr/>
              </a:pPr>
              <a:t>63</a:t>
            </a:fld>
            <a:endParaRPr lang="en-US"/>
          </a:p>
        </p:txBody>
      </p:sp>
      <p:sp>
        <p:nvSpPr>
          <p:cNvPr id="7" name="Flowchart: Sequential Access Storage 6"/>
          <p:cNvSpPr/>
          <p:nvPr/>
        </p:nvSpPr>
        <p:spPr>
          <a:xfrm>
            <a:off x="773113" y="1377950"/>
            <a:ext cx="1854200" cy="887413"/>
          </a:xfrm>
          <a:prstGeom prst="flowChartMagneticTap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900" dirty="0">
                <a:solidFill>
                  <a:schemeClr val="tx1"/>
                </a:solidFill>
              </a:rPr>
              <a:t>Elector </a:t>
            </a:r>
            <a:r>
              <a:rPr lang="en-US" sz="1900" b="1" dirty="0">
                <a:solidFill>
                  <a:schemeClr val="tx1"/>
                </a:solidFill>
              </a:rPr>
              <a:t>decides</a:t>
            </a:r>
            <a:endParaRPr lang="en-IN" sz="1900" b="1" dirty="0">
              <a:solidFill>
                <a:schemeClr val="tx1"/>
              </a:solidFill>
            </a:endParaRPr>
          </a:p>
        </p:txBody>
      </p:sp>
      <p:sp>
        <p:nvSpPr>
          <p:cNvPr id="14" name="Multiply 13"/>
          <p:cNvSpPr/>
          <p:nvPr/>
        </p:nvSpPr>
        <p:spPr>
          <a:xfrm>
            <a:off x="3124200" y="942975"/>
            <a:ext cx="2068513" cy="1785938"/>
          </a:xfrm>
          <a:prstGeom prst="mathMultiply">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Not to Vote</a:t>
            </a:r>
            <a:endParaRPr lang="en-IN" sz="2000" b="1" dirty="0">
              <a:solidFill>
                <a:schemeClr val="tx1"/>
              </a:solidFill>
            </a:endParaRPr>
          </a:p>
        </p:txBody>
      </p:sp>
      <p:cxnSp>
        <p:nvCxnSpPr>
          <p:cNvPr id="16" name="Straight Connector 15"/>
          <p:cNvCxnSpPr/>
          <p:nvPr/>
        </p:nvCxnSpPr>
        <p:spPr>
          <a:xfrm>
            <a:off x="984250" y="1125538"/>
            <a:ext cx="436563" cy="252412"/>
          </a:xfrm>
          <a:prstGeom prst="line">
            <a:avLst/>
          </a:prstGeom>
        </p:spPr>
        <p:style>
          <a:lnRef idx="2">
            <a:schemeClr val="accent1"/>
          </a:lnRef>
          <a:fillRef idx="0">
            <a:schemeClr val="accent1"/>
          </a:fillRef>
          <a:effectRef idx="1">
            <a:schemeClr val="accent1"/>
          </a:effectRef>
          <a:fontRef idx="minor">
            <a:schemeClr val="tx1"/>
          </a:fontRef>
        </p:style>
      </p:cxnSp>
      <p:sp>
        <p:nvSpPr>
          <p:cNvPr id="21" name="Flowchart: Terminator 20"/>
          <p:cNvSpPr/>
          <p:nvPr/>
        </p:nvSpPr>
        <p:spPr>
          <a:xfrm>
            <a:off x="28575" y="534988"/>
            <a:ext cx="1209675" cy="590550"/>
          </a:xfrm>
          <a:prstGeom prst="flowChartTerminator">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Electoral Roll No. </a:t>
            </a:r>
            <a:endParaRPr lang="en-IN" sz="1600" dirty="0">
              <a:solidFill>
                <a:schemeClr val="tx1"/>
              </a:solidFill>
            </a:endParaRPr>
          </a:p>
        </p:txBody>
      </p:sp>
      <p:sp>
        <p:nvSpPr>
          <p:cNvPr id="22" name="Flowchart: Terminator 21"/>
          <p:cNvSpPr/>
          <p:nvPr/>
        </p:nvSpPr>
        <p:spPr>
          <a:xfrm>
            <a:off x="1377950" y="211138"/>
            <a:ext cx="1885950" cy="534987"/>
          </a:xfrm>
          <a:prstGeom prst="flowChartTerminator">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Signature/thumb impression</a:t>
            </a:r>
            <a:endParaRPr lang="en-IN" sz="1600" dirty="0">
              <a:solidFill>
                <a:schemeClr val="tx1"/>
              </a:solidFill>
            </a:endParaRPr>
          </a:p>
        </p:txBody>
      </p:sp>
      <p:cxnSp>
        <p:nvCxnSpPr>
          <p:cNvPr id="25" name="Straight Connector 24"/>
          <p:cNvCxnSpPr/>
          <p:nvPr/>
        </p:nvCxnSpPr>
        <p:spPr>
          <a:xfrm rot="5400000">
            <a:off x="1330325" y="850900"/>
            <a:ext cx="631825" cy="4222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668588" y="1822450"/>
            <a:ext cx="1050925"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4843463" y="1795463"/>
            <a:ext cx="1049337" cy="1587"/>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0" name="Rounded Rectangle 39"/>
          <p:cNvSpPr/>
          <p:nvPr/>
        </p:nvSpPr>
        <p:spPr>
          <a:xfrm>
            <a:off x="5892800" y="1574800"/>
            <a:ext cx="1957388" cy="442913"/>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      Forced to vote</a:t>
            </a:r>
            <a:endParaRPr lang="en-IN" b="1" dirty="0">
              <a:solidFill>
                <a:schemeClr val="tx1"/>
              </a:solidFill>
            </a:endParaRPr>
          </a:p>
        </p:txBody>
      </p:sp>
      <p:sp>
        <p:nvSpPr>
          <p:cNvPr id="42" name="Multiply 41"/>
          <p:cNvSpPr/>
          <p:nvPr/>
        </p:nvSpPr>
        <p:spPr>
          <a:xfrm>
            <a:off x="5895975" y="1574800"/>
            <a:ext cx="466725" cy="479425"/>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dirty="0">
              <a:solidFill>
                <a:srgbClr val="FF0000"/>
              </a:solidFill>
            </a:endParaRPr>
          </a:p>
        </p:txBody>
      </p:sp>
      <p:sp>
        <p:nvSpPr>
          <p:cNvPr id="45" name="Curved Right Arrow 44"/>
          <p:cNvSpPr/>
          <p:nvPr/>
        </p:nvSpPr>
        <p:spPr>
          <a:xfrm rot="20850363">
            <a:off x="28575" y="1938338"/>
            <a:ext cx="1209675" cy="1169987"/>
          </a:xfrm>
          <a:prstGeom prst="curv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a:solidFill>
                <a:schemeClr val="tx1"/>
              </a:solidFill>
            </a:endParaRPr>
          </a:p>
        </p:txBody>
      </p:sp>
      <p:sp>
        <p:nvSpPr>
          <p:cNvPr id="46" name="Rectangle 45"/>
          <p:cNvSpPr/>
          <p:nvPr/>
        </p:nvSpPr>
        <p:spPr>
          <a:xfrm>
            <a:off x="1238250" y="2497138"/>
            <a:ext cx="2339975" cy="914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Marked Refuse to Vote in Register</a:t>
            </a:r>
            <a:endParaRPr lang="en-IN" b="1" dirty="0">
              <a:solidFill>
                <a:schemeClr val="tx1"/>
              </a:solidFill>
            </a:endParaRPr>
          </a:p>
        </p:txBody>
      </p:sp>
      <p:cxnSp>
        <p:nvCxnSpPr>
          <p:cNvPr id="51" name="Straight Arrow Connector 50"/>
          <p:cNvCxnSpPr/>
          <p:nvPr/>
        </p:nvCxnSpPr>
        <p:spPr>
          <a:xfrm flipV="1">
            <a:off x="815975" y="3313113"/>
            <a:ext cx="434975" cy="37306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4" name="Flowchart: Terminator 53"/>
          <p:cNvSpPr/>
          <p:nvPr/>
        </p:nvSpPr>
        <p:spPr>
          <a:xfrm>
            <a:off x="-28575" y="3671888"/>
            <a:ext cx="1885950" cy="534987"/>
          </a:xfrm>
          <a:prstGeom prst="flowChartTerminator">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Signature of </a:t>
            </a:r>
            <a:r>
              <a:rPr lang="en-US" sz="1600" b="1" dirty="0" err="1">
                <a:solidFill>
                  <a:schemeClr val="tx1"/>
                </a:solidFill>
              </a:rPr>
              <a:t>PrO</a:t>
            </a:r>
            <a:endParaRPr lang="en-IN" sz="1600" b="1" dirty="0">
              <a:solidFill>
                <a:schemeClr val="tx1"/>
              </a:solidFill>
            </a:endParaRPr>
          </a:p>
        </p:txBody>
      </p:sp>
      <p:cxnSp>
        <p:nvCxnSpPr>
          <p:cNvPr id="56" name="Elbow Connector 55"/>
          <p:cNvCxnSpPr/>
          <p:nvPr/>
        </p:nvCxnSpPr>
        <p:spPr>
          <a:xfrm>
            <a:off x="3578225" y="2728913"/>
            <a:ext cx="641350" cy="584200"/>
          </a:xfrm>
          <a:prstGeom prst="bentConnector3">
            <a:avLst>
              <a:gd name="adj1" fmla="val 50000"/>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7" name="Flowchart: Terminator 56"/>
          <p:cNvSpPr/>
          <p:nvPr/>
        </p:nvSpPr>
        <p:spPr>
          <a:xfrm>
            <a:off x="4219575" y="2728913"/>
            <a:ext cx="1906588" cy="957262"/>
          </a:xfrm>
          <a:prstGeom prst="flowChartTerminator">
            <a:avLst/>
          </a:prstGeom>
          <a:solidFill>
            <a:srgbClr val="FF99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Signature/thumb impression of elector (Rule 49Q)</a:t>
            </a:r>
            <a:endParaRPr lang="en-IN" sz="1600" dirty="0">
              <a:solidFill>
                <a:schemeClr val="tx1"/>
              </a:solidFill>
            </a:endParaRPr>
          </a:p>
        </p:txBody>
      </p:sp>
      <p:cxnSp>
        <p:nvCxnSpPr>
          <p:cNvPr id="62" name="Straight Arrow Connector 61"/>
          <p:cNvCxnSpPr/>
          <p:nvPr/>
        </p:nvCxnSpPr>
        <p:spPr>
          <a:xfrm rot="5400000">
            <a:off x="5053807" y="3826669"/>
            <a:ext cx="279400"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4021138" y="3967163"/>
            <a:ext cx="2341562" cy="406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If  Ballot Button press!  </a:t>
            </a:r>
            <a:endParaRPr lang="en-IN" b="1" dirty="0">
              <a:solidFill>
                <a:schemeClr val="tx1"/>
              </a:solidFill>
            </a:endParaRPr>
          </a:p>
        </p:txBody>
      </p:sp>
      <p:sp>
        <p:nvSpPr>
          <p:cNvPr id="73" name="Right Arrow Callout 72"/>
          <p:cNvSpPr/>
          <p:nvPr/>
        </p:nvSpPr>
        <p:spPr>
          <a:xfrm>
            <a:off x="2390775" y="4867275"/>
            <a:ext cx="1295400" cy="1082675"/>
          </a:xfrm>
          <a:prstGeom prst="rightArrowCallout">
            <a:avLst/>
          </a:prstGeom>
          <a:solidFill>
            <a:schemeClr val="accent5">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POWER Switch </a:t>
            </a:r>
            <a:r>
              <a:rPr lang="en-US" sz="1600" b="1" u="sng" dirty="0">
                <a:solidFill>
                  <a:srgbClr val="FF0000"/>
                </a:solidFill>
              </a:rPr>
              <a:t>“OFF”</a:t>
            </a:r>
            <a:endParaRPr lang="en-IN" sz="1600" b="1" u="sng" dirty="0">
              <a:solidFill>
                <a:srgbClr val="FF0000"/>
              </a:solidFill>
            </a:endParaRPr>
          </a:p>
        </p:txBody>
      </p:sp>
      <p:sp>
        <p:nvSpPr>
          <p:cNvPr id="74" name="Curved Right Arrow 73"/>
          <p:cNvSpPr/>
          <p:nvPr/>
        </p:nvSpPr>
        <p:spPr>
          <a:xfrm rot="2271820">
            <a:off x="3151188" y="3959225"/>
            <a:ext cx="436562" cy="858838"/>
          </a:xfrm>
          <a:prstGeom prst="curvedRightArrow">
            <a:avLst>
              <a:gd name="adj1" fmla="val 25000"/>
              <a:gd name="adj2" fmla="val 50000"/>
              <a:gd name="adj3" fmla="val 46773"/>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a:solidFill>
                <a:schemeClr val="tx1"/>
              </a:solidFill>
            </a:endParaRPr>
          </a:p>
        </p:txBody>
      </p:sp>
      <p:sp>
        <p:nvSpPr>
          <p:cNvPr id="75" name="Right Arrow Callout 74"/>
          <p:cNvSpPr/>
          <p:nvPr/>
        </p:nvSpPr>
        <p:spPr>
          <a:xfrm>
            <a:off x="4191000" y="4867275"/>
            <a:ext cx="1293813" cy="1082675"/>
          </a:xfrm>
          <a:prstGeom prst="rightArrowCallout">
            <a:avLst/>
          </a:prstGeom>
          <a:solidFill>
            <a:schemeClr val="accent5">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Ballot Unit</a:t>
            </a:r>
            <a:endParaRPr lang="en-IN" sz="1600" b="1" dirty="0">
              <a:solidFill>
                <a:schemeClr val="tx1"/>
              </a:solidFill>
            </a:endParaRPr>
          </a:p>
        </p:txBody>
      </p:sp>
      <p:sp>
        <p:nvSpPr>
          <p:cNvPr id="16411" name="TextBox 75"/>
          <p:cNvSpPr txBox="1">
            <a:spLocks noChangeArrowheads="1"/>
          </p:cNvSpPr>
          <p:nvPr/>
        </p:nvSpPr>
        <p:spPr bwMode="auto">
          <a:xfrm>
            <a:off x="3175000" y="5613400"/>
            <a:ext cx="1116013" cy="338138"/>
          </a:xfrm>
          <a:prstGeom prst="rect">
            <a:avLst/>
          </a:prstGeom>
          <a:noFill/>
          <a:ln w="9525">
            <a:noFill/>
            <a:miter lim="800000"/>
            <a:headEnd/>
            <a:tailEnd/>
          </a:ln>
        </p:spPr>
        <p:txBody>
          <a:bodyPr>
            <a:spAutoFit/>
          </a:bodyPr>
          <a:lstStyle/>
          <a:p>
            <a:r>
              <a:rPr lang="en-US" sz="1600" b="1">
                <a:solidFill>
                  <a:srgbClr val="0000CC"/>
                </a:solidFill>
                <a:latin typeface="Calibri" pitchFamily="34" charset="0"/>
              </a:rPr>
              <a:t>Disconnect</a:t>
            </a:r>
            <a:endParaRPr lang="en-IN" sz="1600" b="1">
              <a:solidFill>
                <a:srgbClr val="0000CC"/>
              </a:solidFill>
              <a:latin typeface="Calibri" pitchFamily="34" charset="0"/>
            </a:endParaRPr>
          </a:p>
        </p:txBody>
      </p:sp>
      <p:sp>
        <p:nvSpPr>
          <p:cNvPr id="77" name="Right Arrow Callout 76"/>
          <p:cNvSpPr/>
          <p:nvPr/>
        </p:nvSpPr>
        <p:spPr>
          <a:xfrm>
            <a:off x="5738813" y="4860925"/>
            <a:ext cx="1293812" cy="1084263"/>
          </a:xfrm>
          <a:prstGeom prst="rightArrowCallout">
            <a:avLst/>
          </a:prstGeom>
          <a:solidFill>
            <a:schemeClr val="accent5">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Power Switch </a:t>
            </a:r>
            <a:r>
              <a:rPr lang="en-US" sz="1600" b="1" u="sng" dirty="0">
                <a:solidFill>
                  <a:srgbClr val="00B050"/>
                </a:solidFill>
              </a:rPr>
              <a:t>“ON”</a:t>
            </a:r>
            <a:endParaRPr lang="en-IN" sz="1600" b="1" u="sng" dirty="0">
              <a:solidFill>
                <a:srgbClr val="00B050"/>
              </a:solidFill>
            </a:endParaRPr>
          </a:p>
        </p:txBody>
      </p:sp>
      <p:sp>
        <p:nvSpPr>
          <p:cNvPr id="78" name="Left-Right-Up Arrow 77"/>
          <p:cNvSpPr/>
          <p:nvPr/>
        </p:nvSpPr>
        <p:spPr>
          <a:xfrm rot="16200000">
            <a:off x="7015957" y="5041106"/>
            <a:ext cx="952500" cy="715963"/>
          </a:xfrm>
          <a:prstGeom prst="leftRightUpArrow">
            <a:avLst>
              <a:gd name="adj1" fmla="val 11766"/>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6414" name="Rectangle 78"/>
          <p:cNvSpPr>
            <a:spLocks noChangeArrowheads="1"/>
          </p:cNvSpPr>
          <p:nvPr/>
        </p:nvSpPr>
        <p:spPr bwMode="auto">
          <a:xfrm>
            <a:off x="6908800" y="4529138"/>
            <a:ext cx="1685925" cy="369887"/>
          </a:xfrm>
          <a:prstGeom prst="rect">
            <a:avLst/>
          </a:prstGeom>
          <a:noFill/>
          <a:ln w="9525">
            <a:noFill/>
            <a:miter lim="800000"/>
            <a:headEnd/>
            <a:tailEnd/>
          </a:ln>
        </p:spPr>
        <p:txBody>
          <a:bodyPr wrap="none">
            <a:spAutoFit/>
          </a:bodyPr>
          <a:lstStyle/>
          <a:p>
            <a:r>
              <a:rPr lang="en-US" b="1">
                <a:latin typeface="Calibri" pitchFamily="34" charset="0"/>
              </a:rPr>
              <a:t>‘Busy’ lamp off </a:t>
            </a:r>
            <a:endParaRPr lang="en-IN" b="1">
              <a:latin typeface="Calibri" pitchFamily="34" charset="0"/>
            </a:endParaRPr>
          </a:p>
        </p:txBody>
      </p:sp>
      <p:sp>
        <p:nvSpPr>
          <p:cNvPr id="16415" name="Rectangle 79"/>
          <p:cNvSpPr>
            <a:spLocks noChangeArrowheads="1"/>
          </p:cNvSpPr>
          <p:nvPr/>
        </p:nvSpPr>
        <p:spPr bwMode="auto">
          <a:xfrm>
            <a:off x="6680200" y="5945188"/>
            <a:ext cx="2568575" cy="369887"/>
          </a:xfrm>
          <a:prstGeom prst="rect">
            <a:avLst/>
          </a:prstGeom>
          <a:noFill/>
          <a:ln w="9525">
            <a:noFill/>
            <a:miter lim="800000"/>
            <a:headEnd/>
            <a:tailEnd/>
          </a:ln>
        </p:spPr>
        <p:txBody>
          <a:bodyPr wrap="none">
            <a:spAutoFit/>
          </a:bodyPr>
          <a:lstStyle/>
          <a:p>
            <a:r>
              <a:rPr lang="en-US" b="1">
                <a:latin typeface="Calibri" pitchFamily="34" charset="0"/>
              </a:rPr>
              <a:t>‘Close’ button Functional</a:t>
            </a:r>
            <a:endParaRPr lang="en-IN" b="1">
              <a:latin typeface="Calibri" pitchFamily="34" charset="0"/>
            </a:endParaRPr>
          </a:p>
        </p:txBody>
      </p:sp>
    </p:spTree>
  </p:cSld>
  <p:clrMapOvr>
    <a:masterClrMapping/>
  </p:clrMapOvr>
  <p:transition spd="slow">
    <p:circl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sz="3200" dirty="0" smtClean="0"/>
              <a:t>Adjournment /Stoppage of Poll</a:t>
            </a:r>
          </a:p>
        </p:txBody>
      </p:sp>
      <p:graphicFrame>
        <p:nvGraphicFramePr>
          <p:cNvPr id="7" name="Content Placeholder 6"/>
          <p:cNvGraphicFramePr>
            <a:graphicFrameLocks noGrp="1"/>
          </p:cNvGraphicFramePr>
          <p:nvPr>
            <p:ph idx="1"/>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CD15A585-6102-EB4D-BF43-08E31661759D}"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7184B057-C3C8-4E83-B16A-4CA4461E9817}" type="slidenum">
              <a:rPr lang="en-US"/>
              <a:pPr>
                <a:defRPr/>
              </a:pPr>
              <a:t>64</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graphicEl>
                                              <a:dgm id="{2833E134-DCA7-A74E-95FE-C47B0BD38A6A}"/>
                                            </p:graphicEl>
                                          </p:spTgt>
                                        </p:tgtEl>
                                        <p:attrNameLst>
                                          <p:attrName>style.visibility</p:attrName>
                                        </p:attrNameLst>
                                      </p:cBhvr>
                                      <p:to>
                                        <p:strVal val="visible"/>
                                      </p:to>
                                    </p:set>
                                    <p:anim calcmode="lin" valueType="num">
                                      <p:cBhvr>
                                        <p:cTn id="7" dur="1000" fill="hold"/>
                                        <p:tgtEl>
                                          <p:spTgt spid="7">
                                            <p:graphicEl>
                                              <a:dgm id="{2833E134-DCA7-A74E-95FE-C47B0BD38A6A}"/>
                                            </p:graphicEl>
                                          </p:spTgt>
                                        </p:tgtEl>
                                        <p:attrNameLst>
                                          <p:attrName>ppt_w</p:attrName>
                                        </p:attrNameLst>
                                      </p:cBhvr>
                                      <p:tavLst>
                                        <p:tav tm="0">
                                          <p:val>
                                            <p:strVal val="#ppt_w*0.70"/>
                                          </p:val>
                                        </p:tav>
                                        <p:tav tm="100000">
                                          <p:val>
                                            <p:strVal val="#ppt_w"/>
                                          </p:val>
                                        </p:tav>
                                      </p:tavLst>
                                    </p:anim>
                                    <p:anim calcmode="lin" valueType="num">
                                      <p:cBhvr>
                                        <p:cTn id="8" dur="1000" fill="hold"/>
                                        <p:tgtEl>
                                          <p:spTgt spid="7">
                                            <p:graphicEl>
                                              <a:dgm id="{2833E134-DCA7-A74E-95FE-C47B0BD38A6A}"/>
                                            </p:graphicEl>
                                          </p:spTgt>
                                        </p:tgtEl>
                                        <p:attrNameLst>
                                          <p:attrName>ppt_h</p:attrName>
                                        </p:attrNameLst>
                                      </p:cBhvr>
                                      <p:tavLst>
                                        <p:tav tm="0">
                                          <p:val>
                                            <p:strVal val="#ppt_h"/>
                                          </p:val>
                                        </p:tav>
                                        <p:tav tm="100000">
                                          <p:val>
                                            <p:strVal val="#ppt_h"/>
                                          </p:val>
                                        </p:tav>
                                      </p:tavLst>
                                    </p:anim>
                                    <p:animEffect transition="in" filter="fade">
                                      <p:cBhvr>
                                        <p:cTn id="9" dur="1000"/>
                                        <p:tgtEl>
                                          <p:spTgt spid="7">
                                            <p:graphicEl>
                                              <a:dgm id="{2833E134-DCA7-A74E-95FE-C47B0BD38A6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graphicEl>
                                              <a:dgm id="{DFCF84B7-925A-2245-8EBC-3D8BC090A05C}"/>
                                            </p:graphicEl>
                                          </p:spTgt>
                                        </p:tgtEl>
                                        <p:attrNameLst>
                                          <p:attrName>style.visibility</p:attrName>
                                        </p:attrNameLst>
                                      </p:cBhvr>
                                      <p:to>
                                        <p:strVal val="visible"/>
                                      </p:to>
                                    </p:set>
                                    <p:anim calcmode="lin" valueType="num">
                                      <p:cBhvr>
                                        <p:cTn id="14" dur="1000" fill="hold"/>
                                        <p:tgtEl>
                                          <p:spTgt spid="7">
                                            <p:graphicEl>
                                              <a:dgm id="{DFCF84B7-925A-2245-8EBC-3D8BC090A05C}"/>
                                            </p:graphicEl>
                                          </p:spTgt>
                                        </p:tgtEl>
                                        <p:attrNameLst>
                                          <p:attrName>ppt_w</p:attrName>
                                        </p:attrNameLst>
                                      </p:cBhvr>
                                      <p:tavLst>
                                        <p:tav tm="0">
                                          <p:val>
                                            <p:strVal val="#ppt_w*0.70"/>
                                          </p:val>
                                        </p:tav>
                                        <p:tav tm="100000">
                                          <p:val>
                                            <p:strVal val="#ppt_w"/>
                                          </p:val>
                                        </p:tav>
                                      </p:tavLst>
                                    </p:anim>
                                    <p:anim calcmode="lin" valueType="num">
                                      <p:cBhvr>
                                        <p:cTn id="15" dur="1000" fill="hold"/>
                                        <p:tgtEl>
                                          <p:spTgt spid="7">
                                            <p:graphicEl>
                                              <a:dgm id="{DFCF84B7-925A-2245-8EBC-3D8BC090A05C}"/>
                                            </p:graphicEl>
                                          </p:spTgt>
                                        </p:tgtEl>
                                        <p:attrNameLst>
                                          <p:attrName>ppt_h</p:attrName>
                                        </p:attrNameLst>
                                      </p:cBhvr>
                                      <p:tavLst>
                                        <p:tav tm="0">
                                          <p:val>
                                            <p:strVal val="#ppt_h"/>
                                          </p:val>
                                        </p:tav>
                                        <p:tav tm="100000">
                                          <p:val>
                                            <p:strVal val="#ppt_h"/>
                                          </p:val>
                                        </p:tav>
                                      </p:tavLst>
                                    </p:anim>
                                    <p:animEffect transition="in" filter="fade">
                                      <p:cBhvr>
                                        <p:cTn id="16" dur="1000"/>
                                        <p:tgtEl>
                                          <p:spTgt spid="7">
                                            <p:graphicEl>
                                              <a:dgm id="{DFCF84B7-925A-2245-8EBC-3D8BC090A05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graphicEl>
                                              <a:dgm id="{36BCD837-3C62-E747-A91B-D987A0C170A3}"/>
                                            </p:graphicEl>
                                          </p:spTgt>
                                        </p:tgtEl>
                                        <p:attrNameLst>
                                          <p:attrName>style.visibility</p:attrName>
                                        </p:attrNameLst>
                                      </p:cBhvr>
                                      <p:to>
                                        <p:strVal val="visible"/>
                                      </p:to>
                                    </p:set>
                                    <p:anim calcmode="lin" valueType="num">
                                      <p:cBhvr>
                                        <p:cTn id="21" dur="1000" fill="hold"/>
                                        <p:tgtEl>
                                          <p:spTgt spid="7">
                                            <p:graphicEl>
                                              <a:dgm id="{36BCD837-3C62-E747-A91B-D987A0C170A3}"/>
                                            </p:graphicEl>
                                          </p:spTgt>
                                        </p:tgtEl>
                                        <p:attrNameLst>
                                          <p:attrName>ppt_w</p:attrName>
                                        </p:attrNameLst>
                                      </p:cBhvr>
                                      <p:tavLst>
                                        <p:tav tm="0">
                                          <p:val>
                                            <p:strVal val="#ppt_w*0.70"/>
                                          </p:val>
                                        </p:tav>
                                        <p:tav tm="100000">
                                          <p:val>
                                            <p:strVal val="#ppt_w"/>
                                          </p:val>
                                        </p:tav>
                                      </p:tavLst>
                                    </p:anim>
                                    <p:anim calcmode="lin" valueType="num">
                                      <p:cBhvr>
                                        <p:cTn id="22" dur="1000" fill="hold"/>
                                        <p:tgtEl>
                                          <p:spTgt spid="7">
                                            <p:graphicEl>
                                              <a:dgm id="{36BCD837-3C62-E747-A91B-D987A0C170A3}"/>
                                            </p:graphicEl>
                                          </p:spTgt>
                                        </p:tgtEl>
                                        <p:attrNameLst>
                                          <p:attrName>ppt_h</p:attrName>
                                        </p:attrNameLst>
                                      </p:cBhvr>
                                      <p:tavLst>
                                        <p:tav tm="0">
                                          <p:val>
                                            <p:strVal val="#ppt_h"/>
                                          </p:val>
                                        </p:tav>
                                        <p:tav tm="100000">
                                          <p:val>
                                            <p:strVal val="#ppt_h"/>
                                          </p:val>
                                        </p:tav>
                                      </p:tavLst>
                                    </p:anim>
                                    <p:animEffect transition="in" filter="fade">
                                      <p:cBhvr>
                                        <p:cTn id="23" dur="1000"/>
                                        <p:tgtEl>
                                          <p:spTgt spid="7">
                                            <p:graphicEl>
                                              <a:dgm id="{36BCD837-3C62-E747-A91B-D987A0C170A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graphicEl>
                                              <a:dgm id="{1431E629-FD64-E84A-8DFA-97B14FFF52F6}"/>
                                            </p:graphicEl>
                                          </p:spTgt>
                                        </p:tgtEl>
                                        <p:attrNameLst>
                                          <p:attrName>style.visibility</p:attrName>
                                        </p:attrNameLst>
                                      </p:cBhvr>
                                      <p:to>
                                        <p:strVal val="visible"/>
                                      </p:to>
                                    </p:set>
                                    <p:anim calcmode="lin" valueType="num">
                                      <p:cBhvr>
                                        <p:cTn id="28" dur="1000" fill="hold"/>
                                        <p:tgtEl>
                                          <p:spTgt spid="7">
                                            <p:graphicEl>
                                              <a:dgm id="{1431E629-FD64-E84A-8DFA-97B14FFF52F6}"/>
                                            </p:graphicEl>
                                          </p:spTgt>
                                        </p:tgtEl>
                                        <p:attrNameLst>
                                          <p:attrName>ppt_w</p:attrName>
                                        </p:attrNameLst>
                                      </p:cBhvr>
                                      <p:tavLst>
                                        <p:tav tm="0">
                                          <p:val>
                                            <p:strVal val="#ppt_w*0.70"/>
                                          </p:val>
                                        </p:tav>
                                        <p:tav tm="100000">
                                          <p:val>
                                            <p:strVal val="#ppt_w"/>
                                          </p:val>
                                        </p:tav>
                                      </p:tavLst>
                                    </p:anim>
                                    <p:anim calcmode="lin" valueType="num">
                                      <p:cBhvr>
                                        <p:cTn id="29" dur="1000" fill="hold"/>
                                        <p:tgtEl>
                                          <p:spTgt spid="7">
                                            <p:graphicEl>
                                              <a:dgm id="{1431E629-FD64-E84A-8DFA-97B14FFF52F6}"/>
                                            </p:graphicEl>
                                          </p:spTgt>
                                        </p:tgtEl>
                                        <p:attrNameLst>
                                          <p:attrName>ppt_h</p:attrName>
                                        </p:attrNameLst>
                                      </p:cBhvr>
                                      <p:tavLst>
                                        <p:tav tm="0">
                                          <p:val>
                                            <p:strVal val="#ppt_h"/>
                                          </p:val>
                                        </p:tav>
                                        <p:tav tm="100000">
                                          <p:val>
                                            <p:strVal val="#ppt_h"/>
                                          </p:val>
                                        </p:tav>
                                      </p:tavLst>
                                    </p:anim>
                                    <p:animEffect transition="in" filter="fade">
                                      <p:cBhvr>
                                        <p:cTn id="30" dur="1000"/>
                                        <p:tgtEl>
                                          <p:spTgt spid="7">
                                            <p:graphicEl>
                                              <a:dgm id="{1431E629-FD64-E84A-8DFA-97B14FFF52F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graphicEl>
                                              <a:dgm id="{475FF3E7-ADA9-704C-8453-F3976484CF18}"/>
                                            </p:graphicEl>
                                          </p:spTgt>
                                        </p:tgtEl>
                                        <p:attrNameLst>
                                          <p:attrName>style.visibility</p:attrName>
                                        </p:attrNameLst>
                                      </p:cBhvr>
                                      <p:to>
                                        <p:strVal val="visible"/>
                                      </p:to>
                                    </p:set>
                                    <p:anim calcmode="lin" valueType="num">
                                      <p:cBhvr>
                                        <p:cTn id="35" dur="1000" fill="hold"/>
                                        <p:tgtEl>
                                          <p:spTgt spid="7">
                                            <p:graphicEl>
                                              <a:dgm id="{475FF3E7-ADA9-704C-8453-F3976484CF18}"/>
                                            </p:graphicEl>
                                          </p:spTgt>
                                        </p:tgtEl>
                                        <p:attrNameLst>
                                          <p:attrName>ppt_w</p:attrName>
                                        </p:attrNameLst>
                                      </p:cBhvr>
                                      <p:tavLst>
                                        <p:tav tm="0">
                                          <p:val>
                                            <p:strVal val="#ppt_w*0.70"/>
                                          </p:val>
                                        </p:tav>
                                        <p:tav tm="100000">
                                          <p:val>
                                            <p:strVal val="#ppt_w"/>
                                          </p:val>
                                        </p:tav>
                                      </p:tavLst>
                                    </p:anim>
                                    <p:anim calcmode="lin" valueType="num">
                                      <p:cBhvr>
                                        <p:cTn id="36" dur="1000" fill="hold"/>
                                        <p:tgtEl>
                                          <p:spTgt spid="7">
                                            <p:graphicEl>
                                              <a:dgm id="{475FF3E7-ADA9-704C-8453-F3976484CF18}"/>
                                            </p:graphicEl>
                                          </p:spTgt>
                                        </p:tgtEl>
                                        <p:attrNameLst>
                                          <p:attrName>ppt_h</p:attrName>
                                        </p:attrNameLst>
                                      </p:cBhvr>
                                      <p:tavLst>
                                        <p:tav tm="0">
                                          <p:val>
                                            <p:strVal val="#ppt_h"/>
                                          </p:val>
                                        </p:tav>
                                        <p:tav tm="100000">
                                          <p:val>
                                            <p:strVal val="#ppt_h"/>
                                          </p:val>
                                        </p:tav>
                                      </p:tavLst>
                                    </p:anim>
                                    <p:animEffect transition="in" filter="fade">
                                      <p:cBhvr>
                                        <p:cTn id="37" dur="1000"/>
                                        <p:tgtEl>
                                          <p:spTgt spid="7">
                                            <p:graphicEl>
                                              <a:dgm id="{475FF3E7-ADA9-704C-8453-F3976484CF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sz="3200" dirty="0" smtClean="0"/>
              <a:t>Adjournment /Stoppage of Poll</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4CA0ED23-63DC-344A-B9DB-3E0080C126F4}"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A9371896-38C8-4F7B-8285-7A89EF13564D}" type="slidenum">
              <a:rPr lang="en-US"/>
              <a:pPr>
                <a:defRPr/>
              </a:pPr>
              <a:t>65</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graphicEl>
                                              <a:dgm id="{0A756829-E4D2-3A4B-B73E-F66D78064C37}"/>
                                            </p:graphicEl>
                                          </p:spTgt>
                                        </p:tgtEl>
                                        <p:attrNameLst>
                                          <p:attrName>style.visibility</p:attrName>
                                        </p:attrNameLst>
                                      </p:cBhvr>
                                      <p:to>
                                        <p:strVal val="visible"/>
                                      </p:to>
                                    </p:set>
                                    <p:animEffect transition="in" filter="wheel(1)">
                                      <p:cBhvr>
                                        <p:cTn id="7" dur="2000"/>
                                        <p:tgtEl>
                                          <p:spTgt spid="7">
                                            <p:graphicEl>
                                              <a:dgm id="{0A756829-E4D2-3A4B-B73E-F66D78064C3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graphicEl>
                                              <a:dgm id="{82605AD2-81ED-AA42-BB08-B4BFCCC33EB3}"/>
                                            </p:graphicEl>
                                          </p:spTgt>
                                        </p:tgtEl>
                                        <p:attrNameLst>
                                          <p:attrName>style.visibility</p:attrName>
                                        </p:attrNameLst>
                                      </p:cBhvr>
                                      <p:to>
                                        <p:strVal val="visible"/>
                                      </p:to>
                                    </p:set>
                                    <p:animEffect transition="in" filter="wheel(1)">
                                      <p:cBhvr>
                                        <p:cTn id="12" dur="2000"/>
                                        <p:tgtEl>
                                          <p:spTgt spid="7">
                                            <p:graphicEl>
                                              <a:dgm id="{82605AD2-81ED-AA42-BB08-B4BFCCC33EB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graphicEl>
                                              <a:dgm id="{4FA818D8-CAC3-8843-817C-E6BAC4B07637}"/>
                                            </p:graphicEl>
                                          </p:spTgt>
                                        </p:tgtEl>
                                        <p:attrNameLst>
                                          <p:attrName>style.visibility</p:attrName>
                                        </p:attrNameLst>
                                      </p:cBhvr>
                                      <p:to>
                                        <p:strVal val="visible"/>
                                      </p:to>
                                    </p:set>
                                    <p:animEffect transition="in" filter="wheel(1)">
                                      <p:cBhvr>
                                        <p:cTn id="17" dur="2000"/>
                                        <p:tgtEl>
                                          <p:spTgt spid="7">
                                            <p:graphicEl>
                                              <a:dgm id="{4FA818D8-CAC3-8843-817C-E6BAC4B0763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graphicEl>
                                              <a:dgm id="{3C15F649-4120-8246-B3BF-287D600D2634}"/>
                                            </p:graphicEl>
                                          </p:spTgt>
                                        </p:tgtEl>
                                        <p:attrNameLst>
                                          <p:attrName>style.visibility</p:attrName>
                                        </p:attrNameLst>
                                      </p:cBhvr>
                                      <p:to>
                                        <p:strVal val="visible"/>
                                      </p:to>
                                    </p:set>
                                    <p:animEffect transition="in" filter="wheel(1)">
                                      <p:cBhvr>
                                        <p:cTn id="22" dur="2000"/>
                                        <p:tgtEl>
                                          <p:spTgt spid="7">
                                            <p:graphicEl>
                                              <a:dgm id="{3C15F649-4120-8246-B3BF-287D600D263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graphicEl>
                                              <a:dgm id="{64EE9C13-D068-954D-B817-240086B5096F}"/>
                                            </p:graphicEl>
                                          </p:spTgt>
                                        </p:tgtEl>
                                        <p:attrNameLst>
                                          <p:attrName>style.visibility</p:attrName>
                                        </p:attrNameLst>
                                      </p:cBhvr>
                                      <p:to>
                                        <p:strVal val="visible"/>
                                      </p:to>
                                    </p:set>
                                    <p:animEffect transition="in" filter="wheel(1)">
                                      <p:cBhvr>
                                        <p:cTn id="27" dur="2000"/>
                                        <p:tgtEl>
                                          <p:spTgt spid="7">
                                            <p:graphicEl>
                                              <a:dgm id="{64EE9C13-D068-954D-B817-240086B509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sz="3200" dirty="0" smtClean="0"/>
              <a:t>Adjournment /Stoppage of Poll</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6E8C22DA-6978-D845-BD9B-3E7C67F0E8EA}"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56ED2041-11DD-48B1-AFA7-5C1AC615B464}" type="slidenum">
              <a:rPr lang="en-US"/>
              <a:pPr>
                <a:defRPr/>
              </a:pPr>
              <a:t>66</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graphicEl>
                                              <a:dgm id="{A875C43B-721C-4E4A-B513-1728BC8BA45D}"/>
                                            </p:graphicEl>
                                          </p:spTgt>
                                        </p:tgtEl>
                                        <p:attrNameLst>
                                          <p:attrName>style.visibility</p:attrName>
                                        </p:attrNameLst>
                                      </p:cBhvr>
                                      <p:to>
                                        <p:strVal val="visible"/>
                                      </p:to>
                                    </p:set>
                                    <p:anim calcmode="lin" valueType="num">
                                      <p:cBhvr additive="base">
                                        <p:cTn id="7" dur="500"/>
                                        <p:tgtEl>
                                          <p:spTgt spid="7">
                                            <p:graphicEl>
                                              <a:dgm id="{A875C43B-721C-4E4A-B513-1728BC8BA45D}"/>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7">
                                            <p:graphicEl>
                                              <a:dgm id="{A875C43B-721C-4E4A-B513-1728BC8BA45D}"/>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graphicEl>
                                              <a:dgm id="{CB963EEE-6003-8E44-A5AC-2ACC288A3E24}"/>
                                            </p:graphicEl>
                                          </p:spTgt>
                                        </p:tgtEl>
                                        <p:attrNameLst>
                                          <p:attrName>style.visibility</p:attrName>
                                        </p:attrNameLst>
                                      </p:cBhvr>
                                      <p:to>
                                        <p:strVal val="visible"/>
                                      </p:to>
                                    </p:set>
                                    <p:anim calcmode="lin" valueType="num">
                                      <p:cBhvr additive="base">
                                        <p:cTn id="13" dur="500"/>
                                        <p:tgtEl>
                                          <p:spTgt spid="7">
                                            <p:graphicEl>
                                              <a:dgm id="{CB963EEE-6003-8E44-A5AC-2ACC288A3E24}"/>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7">
                                            <p:graphicEl>
                                              <a:dgm id="{CB963EEE-6003-8E44-A5AC-2ACC288A3E24}"/>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graphicEl>
                                              <a:dgm id="{B3E9CED3-A87E-2441-832E-6829FBAB68FC}"/>
                                            </p:graphicEl>
                                          </p:spTgt>
                                        </p:tgtEl>
                                        <p:attrNameLst>
                                          <p:attrName>style.visibility</p:attrName>
                                        </p:attrNameLst>
                                      </p:cBhvr>
                                      <p:to>
                                        <p:strVal val="visible"/>
                                      </p:to>
                                    </p:set>
                                    <p:anim calcmode="lin" valueType="num">
                                      <p:cBhvr additive="base">
                                        <p:cTn id="19" dur="500"/>
                                        <p:tgtEl>
                                          <p:spTgt spid="7">
                                            <p:graphicEl>
                                              <a:dgm id="{B3E9CED3-A87E-2441-832E-6829FBAB68FC}"/>
                                            </p:graphicEl>
                                          </p:spTgt>
                                        </p:tgtEl>
                                        <p:attrNameLst>
                                          <p:attrName>ppt_y</p:attrName>
                                        </p:attrNameLst>
                                      </p:cBhvr>
                                      <p:tavLst>
                                        <p:tav tm="0">
                                          <p:val>
                                            <p:strVal val="#ppt_y+#ppt_h*1.125000"/>
                                          </p:val>
                                        </p:tav>
                                        <p:tav tm="100000">
                                          <p:val>
                                            <p:strVal val="#ppt_y"/>
                                          </p:val>
                                        </p:tav>
                                      </p:tavLst>
                                    </p:anim>
                                    <p:animEffect transition="in" filter="wipe(up)">
                                      <p:cBhvr>
                                        <p:cTn id="20" dur="500"/>
                                        <p:tgtEl>
                                          <p:spTgt spid="7">
                                            <p:graphicEl>
                                              <a:dgm id="{B3E9CED3-A87E-2441-832E-6829FBAB68F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graphicEl>
                                              <a:dgm id="{6E9609E0-F2CC-3740-965C-C2D119CBE723}"/>
                                            </p:graphicEl>
                                          </p:spTgt>
                                        </p:tgtEl>
                                        <p:attrNameLst>
                                          <p:attrName>style.visibility</p:attrName>
                                        </p:attrNameLst>
                                      </p:cBhvr>
                                      <p:to>
                                        <p:strVal val="visible"/>
                                      </p:to>
                                    </p:set>
                                    <p:anim calcmode="lin" valueType="num">
                                      <p:cBhvr additive="base">
                                        <p:cTn id="25" dur="500"/>
                                        <p:tgtEl>
                                          <p:spTgt spid="7">
                                            <p:graphicEl>
                                              <a:dgm id="{6E9609E0-F2CC-3740-965C-C2D119CBE723}"/>
                                            </p:graphicEl>
                                          </p:spTgt>
                                        </p:tgtEl>
                                        <p:attrNameLst>
                                          <p:attrName>ppt_y</p:attrName>
                                        </p:attrNameLst>
                                      </p:cBhvr>
                                      <p:tavLst>
                                        <p:tav tm="0">
                                          <p:val>
                                            <p:strVal val="#ppt_y+#ppt_h*1.125000"/>
                                          </p:val>
                                        </p:tav>
                                        <p:tav tm="100000">
                                          <p:val>
                                            <p:strVal val="#ppt_y"/>
                                          </p:val>
                                        </p:tav>
                                      </p:tavLst>
                                    </p:anim>
                                    <p:animEffect transition="in" filter="wipe(up)">
                                      <p:cBhvr>
                                        <p:cTn id="26" dur="500"/>
                                        <p:tgtEl>
                                          <p:spTgt spid="7">
                                            <p:graphicEl>
                                              <a:dgm id="{6E9609E0-F2CC-3740-965C-C2D119CBE72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graphicEl>
                                              <a:dgm id="{068D6206-915A-0649-81D0-D6D3EC8549BA}"/>
                                            </p:graphicEl>
                                          </p:spTgt>
                                        </p:tgtEl>
                                        <p:attrNameLst>
                                          <p:attrName>style.visibility</p:attrName>
                                        </p:attrNameLst>
                                      </p:cBhvr>
                                      <p:to>
                                        <p:strVal val="visible"/>
                                      </p:to>
                                    </p:set>
                                    <p:anim calcmode="lin" valueType="num">
                                      <p:cBhvr additive="base">
                                        <p:cTn id="31" dur="500"/>
                                        <p:tgtEl>
                                          <p:spTgt spid="7">
                                            <p:graphicEl>
                                              <a:dgm id="{068D6206-915A-0649-81D0-D6D3EC8549BA}"/>
                                            </p:graphicEl>
                                          </p:spTgt>
                                        </p:tgtEl>
                                        <p:attrNameLst>
                                          <p:attrName>ppt_y</p:attrName>
                                        </p:attrNameLst>
                                      </p:cBhvr>
                                      <p:tavLst>
                                        <p:tav tm="0">
                                          <p:val>
                                            <p:strVal val="#ppt_y+#ppt_h*1.125000"/>
                                          </p:val>
                                        </p:tav>
                                        <p:tav tm="100000">
                                          <p:val>
                                            <p:strVal val="#ppt_y"/>
                                          </p:val>
                                        </p:tav>
                                      </p:tavLst>
                                    </p:anim>
                                    <p:animEffect transition="in" filter="wipe(up)">
                                      <p:cBhvr>
                                        <p:cTn id="32" dur="500"/>
                                        <p:tgtEl>
                                          <p:spTgt spid="7">
                                            <p:graphicEl>
                                              <a:dgm id="{068D6206-915A-0649-81D0-D6D3EC8549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sz="2800" dirty="0" smtClean="0"/>
              <a:t>Adjournment /Stoppage of Poll</a:t>
            </a:r>
            <a:endParaRPr lang="en-US" dirty="0" smtClean="0"/>
          </a:p>
        </p:txBody>
      </p:sp>
      <p:graphicFrame>
        <p:nvGraphicFramePr>
          <p:cNvPr id="8" name="Content Placeholder 7"/>
          <p:cNvGraphicFramePr>
            <a:graphicFrameLocks noGrp="1"/>
          </p:cNvGraphicFramePr>
          <p:nvPr>
            <p:ph idx="1"/>
          </p:nvPr>
        </p:nvGraphicFramePr>
        <p:xfrm>
          <a:off x="457200" y="158613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64B68929-C309-BA43-B274-CB9233B1CC31}"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B3A2071E-41BD-4371-8972-4C461F43B8DD}" type="slidenum">
              <a:rPr lang="en-US"/>
              <a:pPr>
                <a:defRPr/>
              </a:pPr>
              <a:t>67</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graphicEl>
                                              <a:dgm id="{31A5024F-514C-BE4D-9705-C4C7CC33AB15}"/>
                                            </p:graphicEl>
                                          </p:spTgt>
                                        </p:tgtEl>
                                        <p:attrNameLst>
                                          <p:attrName>style.visibility</p:attrName>
                                        </p:attrNameLst>
                                      </p:cBhvr>
                                      <p:to>
                                        <p:strVal val="visible"/>
                                      </p:to>
                                    </p:set>
                                    <p:anim calcmode="lin" valueType="num">
                                      <p:cBhvr additive="base">
                                        <p:cTn id="7" dur="500"/>
                                        <p:tgtEl>
                                          <p:spTgt spid="8">
                                            <p:graphicEl>
                                              <a:dgm id="{31A5024F-514C-BE4D-9705-C4C7CC33AB15}"/>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8">
                                            <p:graphicEl>
                                              <a:dgm id="{31A5024F-514C-BE4D-9705-C4C7CC33AB15}"/>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graphicEl>
                                              <a:dgm id="{D55CF1C2-AD88-534C-96AA-87D7AAC913BA}"/>
                                            </p:graphicEl>
                                          </p:spTgt>
                                        </p:tgtEl>
                                        <p:attrNameLst>
                                          <p:attrName>style.visibility</p:attrName>
                                        </p:attrNameLst>
                                      </p:cBhvr>
                                      <p:to>
                                        <p:strVal val="visible"/>
                                      </p:to>
                                    </p:set>
                                    <p:anim calcmode="lin" valueType="num">
                                      <p:cBhvr additive="base">
                                        <p:cTn id="13" dur="500"/>
                                        <p:tgtEl>
                                          <p:spTgt spid="8">
                                            <p:graphicEl>
                                              <a:dgm id="{D55CF1C2-AD88-534C-96AA-87D7AAC913BA}"/>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8">
                                            <p:graphicEl>
                                              <a:dgm id="{D55CF1C2-AD88-534C-96AA-87D7AAC913BA}"/>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graphicEl>
                                              <a:dgm id="{165FB2A7-81E9-BA4B-999F-C90D4E6A69C9}"/>
                                            </p:graphicEl>
                                          </p:spTgt>
                                        </p:tgtEl>
                                        <p:attrNameLst>
                                          <p:attrName>style.visibility</p:attrName>
                                        </p:attrNameLst>
                                      </p:cBhvr>
                                      <p:to>
                                        <p:strVal val="visible"/>
                                      </p:to>
                                    </p:set>
                                    <p:anim calcmode="lin" valueType="num">
                                      <p:cBhvr additive="base">
                                        <p:cTn id="19" dur="500"/>
                                        <p:tgtEl>
                                          <p:spTgt spid="8">
                                            <p:graphicEl>
                                              <a:dgm id="{165FB2A7-81E9-BA4B-999F-C90D4E6A69C9}"/>
                                            </p:graphicEl>
                                          </p:spTgt>
                                        </p:tgtEl>
                                        <p:attrNameLst>
                                          <p:attrName>ppt_y</p:attrName>
                                        </p:attrNameLst>
                                      </p:cBhvr>
                                      <p:tavLst>
                                        <p:tav tm="0">
                                          <p:val>
                                            <p:strVal val="#ppt_y+#ppt_h*1.125000"/>
                                          </p:val>
                                        </p:tav>
                                        <p:tav tm="100000">
                                          <p:val>
                                            <p:strVal val="#ppt_y"/>
                                          </p:val>
                                        </p:tav>
                                      </p:tavLst>
                                    </p:anim>
                                    <p:animEffect transition="in" filter="wipe(up)">
                                      <p:cBhvr>
                                        <p:cTn id="20" dur="500"/>
                                        <p:tgtEl>
                                          <p:spTgt spid="8">
                                            <p:graphicEl>
                                              <a:dgm id="{165FB2A7-81E9-BA4B-999F-C90D4E6A69C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graphicEl>
                                              <a:dgm id="{8BF8AADF-C7D3-F040-A147-BB34622C7BD0}"/>
                                            </p:graphicEl>
                                          </p:spTgt>
                                        </p:tgtEl>
                                        <p:attrNameLst>
                                          <p:attrName>style.visibility</p:attrName>
                                        </p:attrNameLst>
                                      </p:cBhvr>
                                      <p:to>
                                        <p:strVal val="visible"/>
                                      </p:to>
                                    </p:set>
                                    <p:anim calcmode="lin" valueType="num">
                                      <p:cBhvr additive="base">
                                        <p:cTn id="25" dur="500"/>
                                        <p:tgtEl>
                                          <p:spTgt spid="8">
                                            <p:graphicEl>
                                              <a:dgm id="{8BF8AADF-C7D3-F040-A147-BB34622C7BD0}"/>
                                            </p:graphicEl>
                                          </p:spTgt>
                                        </p:tgtEl>
                                        <p:attrNameLst>
                                          <p:attrName>ppt_y</p:attrName>
                                        </p:attrNameLst>
                                      </p:cBhvr>
                                      <p:tavLst>
                                        <p:tav tm="0">
                                          <p:val>
                                            <p:strVal val="#ppt_y+#ppt_h*1.125000"/>
                                          </p:val>
                                        </p:tav>
                                        <p:tav tm="100000">
                                          <p:val>
                                            <p:strVal val="#ppt_y"/>
                                          </p:val>
                                        </p:tav>
                                      </p:tavLst>
                                    </p:anim>
                                    <p:animEffect transition="in" filter="wipe(up)">
                                      <p:cBhvr>
                                        <p:cTn id="26" dur="500"/>
                                        <p:tgtEl>
                                          <p:spTgt spid="8">
                                            <p:graphicEl>
                                              <a:dgm id="{8BF8AADF-C7D3-F040-A147-BB34622C7B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solidFill>
            <a:schemeClr val="accent6">
              <a:lumMod val="40000"/>
              <a:lumOff val="60000"/>
            </a:schemeClr>
          </a:solidFill>
        </p:spPr>
        <p:txBody>
          <a:bodyPr/>
          <a:lstStyle/>
          <a:p>
            <a:r>
              <a:rPr lang="en-US" sz="3200" dirty="0" smtClean="0"/>
              <a:t>Adjournment /Stoppage of Poll</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21645401-9AC6-8441-B552-F48BB571DDF6}"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E24CD839-74BE-476E-862C-F4DD1EEB017A}" type="slidenum">
              <a:rPr lang="en-US"/>
              <a:pPr>
                <a:defRPr/>
              </a:pPr>
              <a:t>68</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graphicEl>
                                              <a:dgm id="{2135CEDF-8B7D-254B-916D-CF791F91CFEF}"/>
                                            </p:graphicEl>
                                          </p:spTgt>
                                        </p:tgtEl>
                                        <p:attrNameLst>
                                          <p:attrName>style.visibility</p:attrName>
                                        </p:attrNameLst>
                                      </p:cBhvr>
                                      <p:to>
                                        <p:strVal val="visible"/>
                                      </p:to>
                                    </p:set>
                                    <p:anim calcmode="lin" valueType="num">
                                      <p:cBhvr additive="base">
                                        <p:cTn id="7" dur="500"/>
                                        <p:tgtEl>
                                          <p:spTgt spid="7">
                                            <p:graphicEl>
                                              <a:dgm id="{2135CEDF-8B7D-254B-916D-CF791F91CFEF}"/>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7">
                                            <p:graphicEl>
                                              <a:dgm id="{2135CEDF-8B7D-254B-916D-CF791F91CFEF}"/>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graphicEl>
                                              <a:dgm id="{DE9F4445-2BD9-6841-AC44-A5E00246A7FC}"/>
                                            </p:graphicEl>
                                          </p:spTgt>
                                        </p:tgtEl>
                                        <p:attrNameLst>
                                          <p:attrName>style.visibility</p:attrName>
                                        </p:attrNameLst>
                                      </p:cBhvr>
                                      <p:to>
                                        <p:strVal val="visible"/>
                                      </p:to>
                                    </p:set>
                                    <p:anim calcmode="lin" valueType="num">
                                      <p:cBhvr additive="base">
                                        <p:cTn id="13" dur="500"/>
                                        <p:tgtEl>
                                          <p:spTgt spid="7">
                                            <p:graphicEl>
                                              <a:dgm id="{DE9F4445-2BD9-6841-AC44-A5E00246A7FC}"/>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7">
                                            <p:graphicEl>
                                              <a:dgm id="{DE9F4445-2BD9-6841-AC44-A5E00246A7FC}"/>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graphicEl>
                                              <a:dgm id="{04C45DCA-9271-8841-B72F-9FE0577D4D73}"/>
                                            </p:graphicEl>
                                          </p:spTgt>
                                        </p:tgtEl>
                                        <p:attrNameLst>
                                          <p:attrName>style.visibility</p:attrName>
                                        </p:attrNameLst>
                                      </p:cBhvr>
                                      <p:to>
                                        <p:strVal val="visible"/>
                                      </p:to>
                                    </p:set>
                                    <p:anim calcmode="lin" valueType="num">
                                      <p:cBhvr additive="base">
                                        <p:cTn id="19" dur="500"/>
                                        <p:tgtEl>
                                          <p:spTgt spid="7">
                                            <p:graphicEl>
                                              <a:dgm id="{04C45DCA-9271-8841-B72F-9FE0577D4D73}"/>
                                            </p:graphicEl>
                                          </p:spTgt>
                                        </p:tgtEl>
                                        <p:attrNameLst>
                                          <p:attrName>ppt_y</p:attrName>
                                        </p:attrNameLst>
                                      </p:cBhvr>
                                      <p:tavLst>
                                        <p:tav tm="0">
                                          <p:val>
                                            <p:strVal val="#ppt_y+#ppt_h*1.125000"/>
                                          </p:val>
                                        </p:tav>
                                        <p:tav tm="100000">
                                          <p:val>
                                            <p:strVal val="#ppt_y"/>
                                          </p:val>
                                        </p:tav>
                                      </p:tavLst>
                                    </p:anim>
                                    <p:animEffect transition="in" filter="wipe(up)">
                                      <p:cBhvr>
                                        <p:cTn id="20" dur="500"/>
                                        <p:tgtEl>
                                          <p:spTgt spid="7">
                                            <p:graphicEl>
                                              <a:dgm id="{04C45DCA-9271-8841-B72F-9FE0577D4D73}"/>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graphicEl>
                                              <a:dgm id="{F7ADE539-0D6C-8445-9CB7-28ACAE032B83}"/>
                                            </p:graphicEl>
                                          </p:spTgt>
                                        </p:tgtEl>
                                        <p:attrNameLst>
                                          <p:attrName>style.visibility</p:attrName>
                                        </p:attrNameLst>
                                      </p:cBhvr>
                                      <p:to>
                                        <p:strVal val="visible"/>
                                      </p:to>
                                    </p:set>
                                    <p:anim calcmode="lin" valueType="num">
                                      <p:cBhvr additive="base">
                                        <p:cTn id="25" dur="500"/>
                                        <p:tgtEl>
                                          <p:spTgt spid="7">
                                            <p:graphicEl>
                                              <a:dgm id="{F7ADE539-0D6C-8445-9CB7-28ACAE032B83}"/>
                                            </p:graphicEl>
                                          </p:spTgt>
                                        </p:tgtEl>
                                        <p:attrNameLst>
                                          <p:attrName>ppt_y</p:attrName>
                                        </p:attrNameLst>
                                      </p:cBhvr>
                                      <p:tavLst>
                                        <p:tav tm="0">
                                          <p:val>
                                            <p:strVal val="#ppt_y+#ppt_h*1.125000"/>
                                          </p:val>
                                        </p:tav>
                                        <p:tav tm="100000">
                                          <p:val>
                                            <p:strVal val="#ppt_y"/>
                                          </p:val>
                                        </p:tav>
                                      </p:tavLst>
                                    </p:anim>
                                    <p:animEffect transition="in" filter="wipe(up)">
                                      <p:cBhvr>
                                        <p:cTn id="26" dur="500"/>
                                        <p:tgtEl>
                                          <p:spTgt spid="7">
                                            <p:graphicEl>
                                              <a:dgm id="{F7ADE539-0D6C-8445-9CB7-28ACAE032B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sz="3200" dirty="0" smtClean="0"/>
              <a:t>When Election is declared void?</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C38B7FB3-7770-C847-AA25-E7ED05C7D887}"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A56BBCF8-1944-4E10-84B1-A33EDFDD637F}" type="slidenum">
              <a:rPr lang="en-US"/>
              <a:pPr>
                <a:defRPr/>
              </a:pPr>
              <a:t>69</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graphicEl>
                                              <a:dgm id="{F9358BF3-B662-2D4D-9652-4EF73C525F7E}"/>
                                            </p:graphicEl>
                                          </p:spTgt>
                                        </p:tgtEl>
                                        <p:attrNameLst>
                                          <p:attrName>style.visibility</p:attrName>
                                        </p:attrNameLst>
                                      </p:cBhvr>
                                      <p:to>
                                        <p:strVal val="visible"/>
                                      </p:to>
                                    </p:set>
                                    <p:anim calcmode="lin" valueType="num">
                                      <p:cBhvr additive="base">
                                        <p:cTn id="7" dur="500"/>
                                        <p:tgtEl>
                                          <p:spTgt spid="7">
                                            <p:graphicEl>
                                              <a:dgm id="{F9358BF3-B662-2D4D-9652-4EF73C525F7E}"/>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7">
                                            <p:graphicEl>
                                              <a:dgm id="{F9358BF3-B662-2D4D-9652-4EF73C525F7E}"/>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graphicEl>
                                              <a:dgm id="{112EE2F8-76F8-134D-BFB9-E886654AAD7C}"/>
                                            </p:graphicEl>
                                          </p:spTgt>
                                        </p:tgtEl>
                                        <p:attrNameLst>
                                          <p:attrName>style.visibility</p:attrName>
                                        </p:attrNameLst>
                                      </p:cBhvr>
                                      <p:to>
                                        <p:strVal val="visible"/>
                                      </p:to>
                                    </p:set>
                                    <p:anim calcmode="lin" valueType="num">
                                      <p:cBhvr additive="base">
                                        <p:cTn id="13" dur="500"/>
                                        <p:tgtEl>
                                          <p:spTgt spid="7">
                                            <p:graphicEl>
                                              <a:dgm id="{112EE2F8-76F8-134D-BFB9-E886654AAD7C}"/>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7">
                                            <p:graphicEl>
                                              <a:dgm id="{112EE2F8-76F8-134D-BFB9-E886654AAD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5D0AE8C-BB25-0342-B223-8B8ACD881FD5}"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1B1B81F9-AE5C-49FB-BD76-A95893ED4AA4}" type="slidenum">
              <a:rPr lang="en-US"/>
              <a:pPr>
                <a:defRPr/>
              </a:pPr>
              <a:t>7</a:t>
            </a:fld>
            <a:endParaRPr lang="en-US"/>
          </a:p>
        </p:txBody>
      </p:sp>
      <p:pic>
        <p:nvPicPr>
          <p:cNvPr id="4102" name="Picture 3"/>
          <p:cNvPicPr>
            <a:picLocks noGrp="1" noChangeAspect="1" noChangeArrowheads="1"/>
          </p:cNvPicPr>
          <p:nvPr>
            <p:ph idx="1"/>
          </p:nvPr>
        </p:nvPicPr>
        <p:blipFill>
          <a:blip r:embed="rId2" cstate="print"/>
          <a:srcRect/>
          <a:stretch>
            <a:fillRect/>
          </a:stretch>
        </p:blipFill>
        <p:spPr>
          <a:xfrm>
            <a:off x="457200" y="1988840"/>
            <a:ext cx="7859216" cy="4104456"/>
          </a:xfrm>
        </p:spPr>
        <p:style>
          <a:lnRef idx="1">
            <a:schemeClr val="accent3"/>
          </a:lnRef>
          <a:fillRef idx="2">
            <a:schemeClr val="accent3"/>
          </a:fillRef>
          <a:effectRef idx="1">
            <a:schemeClr val="accent3"/>
          </a:effectRef>
          <a:fontRef idx="minor">
            <a:schemeClr val="dk1"/>
          </a:fontRef>
        </p:style>
      </p:pic>
      <p:sp>
        <p:nvSpPr>
          <p:cNvPr id="7" name="TextBox 6"/>
          <p:cNvSpPr txBox="1"/>
          <p:nvPr/>
        </p:nvSpPr>
        <p:spPr>
          <a:xfrm>
            <a:off x="539552" y="476672"/>
            <a:ext cx="7776864"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lvl="1" indent="-342900">
              <a:buFont typeface="Arial" pitchFamily="34" charset="0"/>
              <a:buNone/>
            </a:pPr>
            <a:r>
              <a:rPr lang="en-US" sz="2400" b="1" dirty="0" smtClean="0">
                <a:latin typeface="Cambria" pitchFamily="18" charset="0"/>
              </a:rPr>
              <a:t>WARNING ABOUT SECRECY OF VOTING:</a:t>
            </a:r>
          </a:p>
          <a:p>
            <a:pPr marL="0" lvl="1"/>
            <a:r>
              <a:rPr lang="en-US" sz="2000" dirty="0" smtClean="0">
                <a:latin typeface="Cambria" pitchFamily="18" charset="0"/>
              </a:rPr>
              <a:t>Before commencing poll, explain all the contesting candidates or their polling agents, the provisions of Section 128 of the Act regarding their duty to maintain the secrecy of the vote</a:t>
            </a:r>
            <a:endParaRPr lang="en-US" sz="2000" b="1" dirty="0" smtClean="0">
              <a:solidFill>
                <a:srgbClr val="FF0000"/>
              </a:solidFill>
              <a:latin typeface="Cambria" pitchFamily="18" charset="0"/>
            </a:endParaRPr>
          </a:p>
        </p:txBody>
      </p:sp>
    </p:spTree>
  </p:cSld>
  <p:clrMapOvr>
    <a:masterClrMapping/>
  </p:clrMapOvr>
  <p:transition spd="slow">
    <p:circl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sz="3200" dirty="0" smtClean="0"/>
              <a:t>Fresh Poll</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316C6D27-D6D0-CD40-BF47-CBF635889954}"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2A582FDD-CC2D-4544-9907-FA7028F0E33E}" type="slidenum">
              <a:rPr lang="en-US"/>
              <a:pPr>
                <a:defRPr/>
              </a:pPr>
              <a:t>70</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graphicEl>
                                              <a:dgm id="{30DC856C-1640-0B4B-993F-2E974C186326}"/>
                                            </p:graphicEl>
                                          </p:spTgt>
                                        </p:tgtEl>
                                        <p:attrNameLst>
                                          <p:attrName>style.visibility</p:attrName>
                                        </p:attrNameLst>
                                      </p:cBhvr>
                                      <p:to>
                                        <p:strVal val="visible"/>
                                      </p:to>
                                    </p:set>
                                    <p:anim calcmode="lin" valueType="num">
                                      <p:cBhvr additive="base">
                                        <p:cTn id="7" dur="500"/>
                                        <p:tgtEl>
                                          <p:spTgt spid="7">
                                            <p:graphicEl>
                                              <a:dgm id="{30DC856C-1640-0B4B-993F-2E974C186326}"/>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7">
                                            <p:graphicEl>
                                              <a:dgm id="{30DC856C-1640-0B4B-993F-2E974C186326}"/>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graphicEl>
                                              <a:dgm id="{035E10C7-B49F-224E-84DE-01B93120A481}"/>
                                            </p:graphicEl>
                                          </p:spTgt>
                                        </p:tgtEl>
                                        <p:attrNameLst>
                                          <p:attrName>style.visibility</p:attrName>
                                        </p:attrNameLst>
                                      </p:cBhvr>
                                      <p:to>
                                        <p:strVal val="visible"/>
                                      </p:to>
                                    </p:set>
                                    <p:anim calcmode="lin" valueType="num">
                                      <p:cBhvr additive="base">
                                        <p:cTn id="13" dur="500"/>
                                        <p:tgtEl>
                                          <p:spTgt spid="7">
                                            <p:graphicEl>
                                              <a:dgm id="{035E10C7-B49F-224E-84DE-01B93120A481}"/>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7">
                                            <p:graphicEl>
                                              <a:dgm id="{035E10C7-B49F-224E-84DE-01B93120A4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D7080A4D-1E9D-4148-B9A6-A84960DFA3AF}"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EA47723F-4C48-4460-BEDB-CF2130023C1B}" type="slidenum">
              <a:rPr lang="en-US"/>
              <a:pPr>
                <a:defRPr/>
              </a:pPr>
              <a:t>71</a:t>
            </a:fld>
            <a:endParaRPr lang="en-US"/>
          </a:p>
        </p:txBody>
      </p:sp>
      <p:sp>
        <p:nvSpPr>
          <p:cNvPr id="10246" name="Title 2"/>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Booth Capturing</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graphicEl>
                                              <a:dgm id="{974EC60B-1F79-FF4E-9CF7-F63C8F16D910}"/>
                                            </p:graphicEl>
                                          </p:spTgt>
                                        </p:tgtEl>
                                        <p:attrNameLst>
                                          <p:attrName>style.visibility</p:attrName>
                                        </p:attrNameLst>
                                      </p:cBhvr>
                                      <p:to>
                                        <p:strVal val="visible"/>
                                      </p:to>
                                    </p:set>
                                    <p:anim calcmode="lin" valueType="num">
                                      <p:cBhvr additive="base">
                                        <p:cTn id="7" dur="500"/>
                                        <p:tgtEl>
                                          <p:spTgt spid="7">
                                            <p:graphicEl>
                                              <a:dgm id="{974EC60B-1F79-FF4E-9CF7-F63C8F16D910}"/>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7">
                                            <p:graphicEl>
                                              <a:dgm id="{974EC60B-1F79-FF4E-9CF7-F63C8F16D910}"/>
                                            </p:graphic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graphicEl>
                                              <a:dgm id="{9B85BB7D-6489-9849-BFB7-780ECE3C094C}"/>
                                            </p:graphicEl>
                                          </p:spTgt>
                                        </p:tgtEl>
                                        <p:attrNameLst>
                                          <p:attrName>style.visibility</p:attrName>
                                        </p:attrNameLst>
                                      </p:cBhvr>
                                      <p:to>
                                        <p:strVal val="visible"/>
                                      </p:to>
                                    </p:set>
                                    <p:anim calcmode="lin" valueType="num">
                                      <p:cBhvr additive="base">
                                        <p:cTn id="11" dur="500"/>
                                        <p:tgtEl>
                                          <p:spTgt spid="7">
                                            <p:graphicEl>
                                              <a:dgm id="{9B85BB7D-6489-9849-BFB7-780ECE3C094C}"/>
                                            </p:graphicEl>
                                          </p:spTgt>
                                        </p:tgtEl>
                                        <p:attrNameLst>
                                          <p:attrName>ppt_y</p:attrName>
                                        </p:attrNameLst>
                                      </p:cBhvr>
                                      <p:tavLst>
                                        <p:tav tm="0">
                                          <p:val>
                                            <p:strVal val="#ppt_y+#ppt_h*1.125000"/>
                                          </p:val>
                                        </p:tav>
                                        <p:tav tm="100000">
                                          <p:val>
                                            <p:strVal val="#ppt_y"/>
                                          </p:val>
                                        </p:tav>
                                      </p:tavLst>
                                    </p:anim>
                                    <p:animEffect transition="in" filter="wipe(up)">
                                      <p:cBhvr>
                                        <p:cTn id="12" dur="500"/>
                                        <p:tgtEl>
                                          <p:spTgt spid="7">
                                            <p:graphicEl>
                                              <a:dgm id="{9B85BB7D-6489-9849-BFB7-780ECE3C094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graphicEl>
                                              <a:dgm id="{AE7186F6-A942-9743-95EF-76BA84704BA8}"/>
                                            </p:graphicEl>
                                          </p:spTgt>
                                        </p:tgtEl>
                                        <p:attrNameLst>
                                          <p:attrName>style.visibility</p:attrName>
                                        </p:attrNameLst>
                                      </p:cBhvr>
                                      <p:to>
                                        <p:strVal val="visible"/>
                                      </p:to>
                                    </p:set>
                                    <p:anim calcmode="lin" valueType="num">
                                      <p:cBhvr additive="base">
                                        <p:cTn id="17" dur="500"/>
                                        <p:tgtEl>
                                          <p:spTgt spid="7">
                                            <p:graphicEl>
                                              <a:dgm id="{AE7186F6-A942-9743-95EF-76BA84704BA8}"/>
                                            </p:graphicEl>
                                          </p:spTgt>
                                        </p:tgtEl>
                                        <p:attrNameLst>
                                          <p:attrName>ppt_y</p:attrName>
                                        </p:attrNameLst>
                                      </p:cBhvr>
                                      <p:tavLst>
                                        <p:tav tm="0">
                                          <p:val>
                                            <p:strVal val="#ppt_y+#ppt_h*1.125000"/>
                                          </p:val>
                                        </p:tav>
                                        <p:tav tm="100000">
                                          <p:val>
                                            <p:strVal val="#ppt_y"/>
                                          </p:val>
                                        </p:tav>
                                      </p:tavLst>
                                    </p:anim>
                                    <p:animEffect transition="in" filter="wipe(up)">
                                      <p:cBhvr>
                                        <p:cTn id="18" dur="500"/>
                                        <p:tgtEl>
                                          <p:spTgt spid="7">
                                            <p:graphicEl>
                                              <a:dgm id="{AE7186F6-A942-9743-95EF-76BA84704BA8}"/>
                                            </p:graphic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7">
                                            <p:graphicEl>
                                              <a:dgm id="{29AA9111-6DD6-0C48-849A-791DC0093F48}"/>
                                            </p:graphicEl>
                                          </p:spTgt>
                                        </p:tgtEl>
                                        <p:attrNameLst>
                                          <p:attrName>style.visibility</p:attrName>
                                        </p:attrNameLst>
                                      </p:cBhvr>
                                      <p:to>
                                        <p:strVal val="visible"/>
                                      </p:to>
                                    </p:set>
                                    <p:anim calcmode="lin" valueType="num">
                                      <p:cBhvr additive="base">
                                        <p:cTn id="21" dur="500"/>
                                        <p:tgtEl>
                                          <p:spTgt spid="7">
                                            <p:graphicEl>
                                              <a:dgm id="{29AA9111-6DD6-0C48-849A-791DC0093F48}"/>
                                            </p:graphicEl>
                                          </p:spTgt>
                                        </p:tgtEl>
                                        <p:attrNameLst>
                                          <p:attrName>ppt_y</p:attrName>
                                        </p:attrNameLst>
                                      </p:cBhvr>
                                      <p:tavLst>
                                        <p:tav tm="0">
                                          <p:val>
                                            <p:strVal val="#ppt_y+#ppt_h*1.125000"/>
                                          </p:val>
                                        </p:tav>
                                        <p:tav tm="100000">
                                          <p:val>
                                            <p:strVal val="#ppt_y"/>
                                          </p:val>
                                        </p:tav>
                                      </p:tavLst>
                                    </p:anim>
                                    <p:animEffect transition="in" filter="wipe(up)">
                                      <p:cBhvr>
                                        <p:cTn id="22" dur="500"/>
                                        <p:tgtEl>
                                          <p:spTgt spid="7">
                                            <p:graphicEl>
                                              <a:dgm id="{29AA9111-6DD6-0C48-849A-791DC0093F4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graphicEl>
                                              <a:dgm id="{14A7A0C2-B70A-F543-839B-E35908A6273B}"/>
                                            </p:graphicEl>
                                          </p:spTgt>
                                        </p:tgtEl>
                                        <p:attrNameLst>
                                          <p:attrName>style.visibility</p:attrName>
                                        </p:attrNameLst>
                                      </p:cBhvr>
                                      <p:to>
                                        <p:strVal val="visible"/>
                                      </p:to>
                                    </p:set>
                                    <p:anim calcmode="lin" valueType="num">
                                      <p:cBhvr additive="base">
                                        <p:cTn id="27" dur="500"/>
                                        <p:tgtEl>
                                          <p:spTgt spid="7">
                                            <p:graphicEl>
                                              <a:dgm id="{14A7A0C2-B70A-F543-839B-E35908A6273B}"/>
                                            </p:graphicEl>
                                          </p:spTgt>
                                        </p:tgtEl>
                                        <p:attrNameLst>
                                          <p:attrName>ppt_y</p:attrName>
                                        </p:attrNameLst>
                                      </p:cBhvr>
                                      <p:tavLst>
                                        <p:tav tm="0">
                                          <p:val>
                                            <p:strVal val="#ppt_y+#ppt_h*1.125000"/>
                                          </p:val>
                                        </p:tav>
                                        <p:tav tm="100000">
                                          <p:val>
                                            <p:strVal val="#ppt_y"/>
                                          </p:val>
                                        </p:tav>
                                      </p:tavLst>
                                    </p:anim>
                                    <p:animEffect transition="in" filter="wipe(up)">
                                      <p:cBhvr>
                                        <p:cTn id="28" dur="500"/>
                                        <p:tgtEl>
                                          <p:spTgt spid="7">
                                            <p:graphicEl>
                                              <a:dgm id="{14A7A0C2-B70A-F543-839B-E35908A6273B}"/>
                                            </p:graphic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7">
                                            <p:graphicEl>
                                              <a:dgm id="{34D34F04-9640-F644-AF7A-BF80742D6DEA}"/>
                                            </p:graphicEl>
                                          </p:spTgt>
                                        </p:tgtEl>
                                        <p:attrNameLst>
                                          <p:attrName>style.visibility</p:attrName>
                                        </p:attrNameLst>
                                      </p:cBhvr>
                                      <p:to>
                                        <p:strVal val="visible"/>
                                      </p:to>
                                    </p:set>
                                    <p:anim calcmode="lin" valueType="num">
                                      <p:cBhvr additive="base">
                                        <p:cTn id="31" dur="500"/>
                                        <p:tgtEl>
                                          <p:spTgt spid="7">
                                            <p:graphicEl>
                                              <a:dgm id="{34D34F04-9640-F644-AF7A-BF80742D6DEA}"/>
                                            </p:graphicEl>
                                          </p:spTgt>
                                        </p:tgtEl>
                                        <p:attrNameLst>
                                          <p:attrName>ppt_y</p:attrName>
                                        </p:attrNameLst>
                                      </p:cBhvr>
                                      <p:tavLst>
                                        <p:tav tm="0">
                                          <p:val>
                                            <p:strVal val="#ppt_y+#ppt_h*1.125000"/>
                                          </p:val>
                                        </p:tav>
                                        <p:tav tm="100000">
                                          <p:val>
                                            <p:strVal val="#ppt_y"/>
                                          </p:val>
                                        </p:tav>
                                      </p:tavLst>
                                    </p:anim>
                                    <p:animEffect transition="in" filter="wipe(up)">
                                      <p:cBhvr>
                                        <p:cTn id="32" dur="500"/>
                                        <p:tgtEl>
                                          <p:spTgt spid="7">
                                            <p:graphicEl>
                                              <a:dgm id="{34D34F04-9640-F644-AF7A-BF80742D6DE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graphicEl>
                                              <a:dgm id="{5737B116-D1C2-644C-BBBB-CDE81BD9CCCB}"/>
                                            </p:graphicEl>
                                          </p:spTgt>
                                        </p:tgtEl>
                                        <p:attrNameLst>
                                          <p:attrName>style.visibility</p:attrName>
                                        </p:attrNameLst>
                                      </p:cBhvr>
                                      <p:to>
                                        <p:strVal val="visible"/>
                                      </p:to>
                                    </p:set>
                                    <p:anim calcmode="lin" valueType="num">
                                      <p:cBhvr additive="base">
                                        <p:cTn id="37" dur="500"/>
                                        <p:tgtEl>
                                          <p:spTgt spid="7">
                                            <p:graphicEl>
                                              <a:dgm id="{5737B116-D1C2-644C-BBBB-CDE81BD9CCCB}"/>
                                            </p:graphicEl>
                                          </p:spTgt>
                                        </p:tgtEl>
                                        <p:attrNameLst>
                                          <p:attrName>ppt_y</p:attrName>
                                        </p:attrNameLst>
                                      </p:cBhvr>
                                      <p:tavLst>
                                        <p:tav tm="0">
                                          <p:val>
                                            <p:strVal val="#ppt_y+#ppt_h*1.125000"/>
                                          </p:val>
                                        </p:tav>
                                        <p:tav tm="100000">
                                          <p:val>
                                            <p:strVal val="#ppt_y"/>
                                          </p:val>
                                        </p:tav>
                                      </p:tavLst>
                                    </p:anim>
                                    <p:animEffect transition="in" filter="wipe(up)">
                                      <p:cBhvr>
                                        <p:cTn id="38" dur="500"/>
                                        <p:tgtEl>
                                          <p:spTgt spid="7">
                                            <p:graphicEl>
                                              <a:dgm id="{5737B116-D1C2-644C-BBBB-CDE81BD9CCCB}"/>
                                            </p:graphicEl>
                                          </p:spTgt>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7">
                                            <p:graphicEl>
                                              <a:dgm id="{DD40CEFD-D93C-C948-ADC2-9EECE4BB5434}"/>
                                            </p:graphicEl>
                                          </p:spTgt>
                                        </p:tgtEl>
                                        <p:attrNameLst>
                                          <p:attrName>style.visibility</p:attrName>
                                        </p:attrNameLst>
                                      </p:cBhvr>
                                      <p:to>
                                        <p:strVal val="visible"/>
                                      </p:to>
                                    </p:set>
                                    <p:anim calcmode="lin" valueType="num">
                                      <p:cBhvr additive="base">
                                        <p:cTn id="41" dur="500"/>
                                        <p:tgtEl>
                                          <p:spTgt spid="7">
                                            <p:graphicEl>
                                              <a:dgm id="{DD40CEFD-D93C-C948-ADC2-9EECE4BB5434}"/>
                                            </p:graphicEl>
                                          </p:spTgt>
                                        </p:tgtEl>
                                        <p:attrNameLst>
                                          <p:attrName>ppt_y</p:attrName>
                                        </p:attrNameLst>
                                      </p:cBhvr>
                                      <p:tavLst>
                                        <p:tav tm="0">
                                          <p:val>
                                            <p:strVal val="#ppt_y+#ppt_h*1.125000"/>
                                          </p:val>
                                        </p:tav>
                                        <p:tav tm="100000">
                                          <p:val>
                                            <p:strVal val="#ppt_y"/>
                                          </p:val>
                                        </p:tav>
                                      </p:tavLst>
                                    </p:anim>
                                    <p:animEffect transition="in" filter="wipe(up)">
                                      <p:cBhvr>
                                        <p:cTn id="42" dur="500"/>
                                        <p:tgtEl>
                                          <p:spTgt spid="7">
                                            <p:graphicEl>
                                              <a:dgm id="{DD40CEFD-D93C-C948-ADC2-9EECE4BB54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7">
                                            <p:graphicEl>
                                              <a:dgm id="{AC5F5DDF-D860-BD4E-9E2C-FCF40BF44DAF}"/>
                                            </p:graphicEl>
                                          </p:spTgt>
                                        </p:tgtEl>
                                        <p:attrNameLst>
                                          <p:attrName>style.visibility</p:attrName>
                                        </p:attrNameLst>
                                      </p:cBhvr>
                                      <p:to>
                                        <p:strVal val="visible"/>
                                      </p:to>
                                    </p:set>
                                    <p:anim calcmode="lin" valueType="num">
                                      <p:cBhvr additive="base">
                                        <p:cTn id="47" dur="500"/>
                                        <p:tgtEl>
                                          <p:spTgt spid="7">
                                            <p:graphicEl>
                                              <a:dgm id="{AC5F5DDF-D860-BD4E-9E2C-FCF40BF44DAF}"/>
                                            </p:graphicEl>
                                          </p:spTgt>
                                        </p:tgtEl>
                                        <p:attrNameLst>
                                          <p:attrName>ppt_y</p:attrName>
                                        </p:attrNameLst>
                                      </p:cBhvr>
                                      <p:tavLst>
                                        <p:tav tm="0">
                                          <p:val>
                                            <p:strVal val="#ppt_y+#ppt_h*1.125000"/>
                                          </p:val>
                                        </p:tav>
                                        <p:tav tm="100000">
                                          <p:val>
                                            <p:strVal val="#ppt_y"/>
                                          </p:val>
                                        </p:tav>
                                      </p:tavLst>
                                    </p:anim>
                                    <p:animEffect transition="in" filter="wipe(up)">
                                      <p:cBhvr>
                                        <p:cTn id="48" dur="500"/>
                                        <p:tgtEl>
                                          <p:spTgt spid="7">
                                            <p:graphicEl>
                                              <a:dgm id="{AC5F5DDF-D860-BD4E-9E2C-FCF40BF44DAF}"/>
                                            </p:graphicEl>
                                          </p:spTgt>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7">
                                            <p:graphicEl>
                                              <a:dgm id="{CDC576C1-CCF2-F948-A797-B3868E58114D}"/>
                                            </p:graphicEl>
                                          </p:spTgt>
                                        </p:tgtEl>
                                        <p:attrNameLst>
                                          <p:attrName>style.visibility</p:attrName>
                                        </p:attrNameLst>
                                      </p:cBhvr>
                                      <p:to>
                                        <p:strVal val="visible"/>
                                      </p:to>
                                    </p:set>
                                    <p:anim calcmode="lin" valueType="num">
                                      <p:cBhvr additive="base">
                                        <p:cTn id="51" dur="500"/>
                                        <p:tgtEl>
                                          <p:spTgt spid="7">
                                            <p:graphicEl>
                                              <a:dgm id="{CDC576C1-CCF2-F948-A797-B3868E58114D}"/>
                                            </p:graphicEl>
                                          </p:spTgt>
                                        </p:tgtEl>
                                        <p:attrNameLst>
                                          <p:attrName>ppt_y</p:attrName>
                                        </p:attrNameLst>
                                      </p:cBhvr>
                                      <p:tavLst>
                                        <p:tav tm="0">
                                          <p:val>
                                            <p:strVal val="#ppt_y+#ppt_h*1.125000"/>
                                          </p:val>
                                        </p:tav>
                                        <p:tav tm="100000">
                                          <p:val>
                                            <p:strVal val="#ppt_y"/>
                                          </p:val>
                                        </p:tav>
                                      </p:tavLst>
                                    </p:anim>
                                    <p:animEffect transition="in" filter="wipe(up)">
                                      <p:cBhvr>
                                        <p:cTn id="52" dur="500"/>
                                        <p:tgtEl>
                                          <p:spTgt spid="7">
                                            <p:graphicEl>
                                              <a:dgm id="{CDC576C1-CCF2-F948-A797-B3868E58114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7">
                                            <p:graphicEl>
                                              <a:dgm id="{1CB533A6-D61A-F047-8803-28D28A63CE54}"/>
                                            </p:graphicEl>
                                          </p:spTgt>
                                        </p:tgtEl>
                                        <p:attrNameLst>
                                          <p:attrName>style.visibility</p:attrName>
                                        </p:attrNameLst>
                                      </p:cBhvr>
                                      <p:to>
                                        <p:strVal val="visible"/>
                                      </p:to>
                                    </p:set>
                                    <p:anim calcmode="lin" valueType="num">
                                      <p:cBhvr additive="base">
                                        <p:cTn id="57" dur="500"/>
                                        <p:tgtEl>
                                          <p:spTgt spid="7">
                                            <p:graphicEl>
                                              <a:dgm id="{1CB533A6-D61A-F047-8803-28D28A63CE54}"/>
                                            </p:graphicEl>
                                          </p:spTgt>
                                        </p:tgtEl>
                                        <p:attrNameLst>
                                          <p:attrName>ppt_y</p:attrName>
                                        </p:attrNameLst>
                                      </p:cBhvr>
                                      <p:tavLst>
                                        <p:tav tm="0">
                                          <p:val>
                                            <p:strVal val="#ppt_y+#ppt_h*1.125000"/>
                                          </p:val>
                                        </p:tav>
                                        <p:tav tm="100000">
                                          <p:val>
                                            <p:strVal val="#ppt_y"/>
                                          </p:val>
                                        </p:tav>
                                      </p:tavLst>
                                    </p:anim>
                                    <p:animEffect transition="in" filter="wipe(up)">
                                      <p:cBhvr>
                                        <p:cTn id="58" dur="500"/>
                                        <p:tgtEl>
                                          <p:spTgt spid="7">
                                            <p:graphicEl>
                                              <a:dgm id="{1CB533A6-D61A-F047-8803-28D28A63CE54}"/>
                                            </p:graphicEl>
                                          </p:spTgt>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7">
                                            <p:graphicEl>
                                              <a:dgm id="{8C93B886-7DE4-754C-ABA8-A93C8E0CA18B}"/>
                                            </p:graphicEl>
                                          </p:spTgt>
                                        </p:tgtEl>
                                        <p:attrNameLst>
                                          <p:attrName>style.visibility</p:attrName>
                                        </p:attrNameLst>
                                      </p:cBhvr>
                                      <p:to>
                                        <p:strVal val="visible"/>
                                      </p:to>
                                    </p:set>
                                    <p:anim calcmode="lin" valueType="num">
                                      <p:cBhvr additive="base">
                                        <p:cTn id="61" dur="500"/>
                                        <p:tgtEl>
                                          <p:spTgt spid="7">
                                            <p:graphicEl>
                                              <a:dgm id="{8C93B886-7DE4-754C-ABA8-A93C8E0CA18B}"/>
                                            </p:graphicEl>
                                          </p:spTgt>
                                        </p:tgtEl>
                                        <p:attrNameLst>
                                          <p:attrName>ppt_y</p:attrName>
                                        </p:attrNameLst>
                                      </p:cBhvr>
                                      <p:tavLst>
                                        <p:tav tm="0">
                                          <p:val>
                                            <p:strVal val="#ppt_y+#ppt_h*1.125000"/>
                                          </p:val>
                                        </p:tav>
                                        <p:tav tm="100000">
                                          <p:val>
                                            <p:strVal val="#ppt_y"/>
                                          </p:val>
                                        </p:tav>
                                      </p:tavLst>
                                    </p:anim>
                                    <p:animEffect transition="in" filter="wipe(up)">
                                      <p:cBhvr>
                                        <p:cTn id="62" dur="500"/>
                                        <p:tgtEl>
                                          <p:spTgt spid="7">
                                            <p:graphicEl>
                                              <a:dgm id="{8C93B886-7DE4-754C-ABA8-A93C8E0CA1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sz="3200" dirty="0" smtClean="0"/>
              <a:t>Booth Capturing</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2B449D65-715F-044B-BA6B-1A346D8192EC}"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96B16A00-3735-4193-8E50-84C5BA79A595}" type="slidenum">
              <a:rPr lang="en-US"/>
              <a:pPr>
                <a:defRPr/>
              </a:pPr>
              <a:t>72</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graphicEl>
                                              <a:dgm id="{0F37294D-FCE7-864E-BE6E-ECD01A0472AF}"/>
                                            </p:graphicEl>
                                          </p:spTgt>
                                        </p:tgtEl>
                                        <p:attrNameLst>
                                          <p:attrName>style.visibility</p:attrName>
                                        </p:attrNameLst>
                                      </p:cBhvr>
                                      <p:to>
                                        <p:strVal val="visible"/>
                                      </p:to>
                                    </p:set>
                                    <p:anim calcmode="lin" valueType="num">
                                      <p:cBhvr additive="base">
                                        <p:cTn id="7" dur="500"/>
                                        <p:tgtEl>
                                          <p:spTgt spid="7">
                                            <p:graphicEl>
                                              <a:dgm id="{0F37294D-FCE7-864E-BE6E-ECD01A0472AF}"/>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7">
                                            <p:graphicEl>
                                              <a:dgm id="{0F37294D-FCE7-864E-BE6E-ECD01A0472AF}"/>
                                            </p:graphic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graphicEl>
                                              <a:dgm id="{4098992E-09D7-4A4E-98D9-9120E44CAD0E}"/>
                                            </p:graphicEl>
                                          </p:spTgt>
                                        </p:tgtEl>
                                        <p:attrNameLst>
                                          <p:attrName>style.visibility</p:attrName>
                                        </p:attrNameLst>
                                      </p:cBhvr>
                                      <p:to>
                                        <p:strVal val="visible"/>
                                      </p:to>
                                    </p:set>
                                    <p:anim calcmode="lin" valueType="num">
                                      <p:cBhvr additive="base">
                                        <p:cTn id="11" dur="500"/>
                                        <p:tgtEl>
                                          <p:spTgt spid="7">
                                            <p:graphicEl>
                                              <a:dgm id="{4098992E-09D7-4A4E-98D9-9120E44CAD0E}"/>
                                            </p:graphicEl>
                                          </p:spTgt>
                                        </p:tgtEl>
                                        <p:attrNameLst>
                                          <p:attrName>ppt_y</p:attrName>
                                        </p:attrNameLst>
                                      </p:cBhvr>
                                      <p:tavLst>
                                        <p:tav tm="0">
                                          <p:val>
                                            <p:strVal val="#ppt_y+#ppt_h*1.125000"/>
                                          </p:val>
                                        </p:tav>
                                        <p:tav tm="100000">
                                          <p:val>
                                            <p:strVal val="#ppt_y"/>
                                          </p:val>
                                        </p:tav>
                                      </p:tavLst>
                                    </p:anim>
                                    <p:animEffect transition="in" filter="wipe(up)">
                                      <p:cBhvr>
                                        <p:cTn id="12" dur="500"/>
                                        <p:tgtEl>
                                          <p:spTgt spid="7">
                                            <p:graphicEl>
                                              <a:dgm id="{4098992E-09D7-4A4E-98D9-9120E44CAD0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graphicEl>
                                              <a:dgm id="{AC4053F4-037A-954C-828C-B28B56694075}"/>
                                            </p:graphicEl>
                                          </p:spTgt>
                                        </p:tgtEl>
                                        <p:attrNameLst>
                                          <p:attrName>style.visibility</p:attrName>
                                        </p:attrNameLst>
                                      </p:cBhvr>
                                      <p:to>
                                        <p:strVal val="visible"/>
                                      </p:to>
                                    </p:set>
                                    <p:anim calcmode="lin" valueType="num">
                                      <p:cBhvr additive="base">
                                        <p:cTn id="17" dur="500"/>
                                        <p:tgtEl>
                                          <p:spTgt spid="7">
                                            <p:graphicEl>
                                              <a:dgm id="{AC4053F4-037A-954C-828C-B28B56694075}"/>
                                            </p:graphicEl>
                                          </p:spTgt>
                                        </p:tgtEl>
                                        <p:attrNameLst>
                                          <p:attrName>ppt_y</p:attrName>
                                        </p:attrNameLst>
                                      </p:cBhvr>
                                      <p:tavLst>
                                        <p:tav tm="0">
                                          <p:val>
                                            <p:strVal val="#ppt_y+#ppt_h*1.125000"/>
                                          </p:val>
                                        </p:tav>
                                        <p:tav tm="100000">
                                          <p:val>
                                            <p:strVal val="#ppt_y"/>
                                          </p:val>
                                        </p:tav>
                                      </p:tavLst>
                                    </p:anim>
                                    <p:animEffect transition="in" filter="wipe(up)">
                                      <p:cBhvr>
                                        <p:cTn id="18" dur="500"/>
                                        <p:tgtEl>
                                          <p:spTgt spid="7">
                                            <p:graphicEl>
                                              <a:dgm id="{AC4053F4-037A-954C-828C-B28B56694075}"/>
                                            </p:graphic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7">
                                            <p:graphicEl>
                                              <a:dgm id="{475C52AD-86D1-BD43-BD2E-4B0C85BFB15F}"/>
                                            </p:graphicEl>
                                          </p:spTgt>
                                        </p:tgtEl>
                                        <p:attrNameLst>
                                          <p:attrName>style.visibility</p:attrName>
                                        </p:attrNameLst>
                                      </p:cBhvr>
                                      <p:to>
                                        <p:strVal val="visible"/>
                                      </p:to>
                                    </p:set>
                                    <p:anim calcmode="lin" valueType="num">
                                      <p:cBhvr additive="base">
                                        <p:cTn id="21" dur="500"/>
                                        <p:tgtEl>
                                          <p:spTgt spid="7">
                                            <p:graphicEl>
                                              <a:dgm id="{475C52AD-86D1-BD43-BD2E-4B0C85BFB15F}"/>
                                            </p:graphicEl>
                                          </p:spTgt>
                                        </p:tgtEl>
                                        <p:attrNameLst>
                                          <p:attrName>ppt_y</p:attrName>
                                        </p:attrNameLst>
                                      </p:cBhvr>
                                      <p:tavLst>
                                        <p:tav tm="0">
                                          <p:val>
                                            <p:strVal val="#ppt_y+#ppt_h*1.125000"/>
                                          </p:val>
                                        </p:tav>
                                        <p:tav tm="100000">
                                          <p:val>
                                            <p:strVal val="#ppt_y"/>
                                          </p:val>
                                        </p:tav>
                                      </p:tavLst>
                                    </p:anim>
                                    <p:animEffect transition="in" filter="wipe(up)">
                                      <p:cBhvr>
                                        <p:cTn id="22" dur="500"/>
                                        <p:tgtEl>
                                          <p:spTgt spid="7">
                                            <p:graphicEl>
                                              <a:dgm id="{475C52AD-86D1-BD43-BD2E-4B0C85BFB15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graphicEl>
                                              <a:dgm id="{048DD18C-AB8F-A148-971D-54C6BEFBEFAB}"/>
                                            </p:graphicEl>
                                          </p:spTgt>
                                        </p:tgtEl>
                                        <p:attrNameLst>
                                          <p:attrName>style.visibility</p:attrName>
                                        </p:attrNameLst>
                                      </p:cBhvr>
                                      <p:to>
                                        <p:strVal val="visible"/>
                                      </p:to>
                                    </p:set>
                                    <p:anim calcmode="lin" valueType="num">
                                      <p:cBhvr additive="base">
                                        <p:cTn id="27" dur="500"/>
                                        <p:tgtEl>
                                          <p:spTgt spid="7">
                                            <p:graphicEl>
                                              <a:dgm id="{048DD18C-AB8F-A148-971D-54C6BEFBEFAB}"/>
                                            </p:graphicEl>
                                          </p:spTgt>
                                        </p:tgtEl>
                                        <p:attrNameLst>
                                          <p:attrName>ppt_y</p:attrName>
                                        </p:attrNameLst>
                                      </p:cBhvr>
                                      <p:tavLst>
                                        <p:tav tm="0">
                                          <p:val>
                                            <p:strVal val="#ppt_y+#ppt_h*1.125000"/>
                                          </p:val>
                                        </p:tav>
                                        <p:tav tm="100000">
                                          <p:val>
                                            <p:strVal val="#ppt_y"/>
                                          </p:val>
                                        </p:tav>
                                      </p:tavLst>
                                    </p:anim>
                                    <p:animEffect transition="in" filter="wipe(up)">
                                      <p:cBhvr>
                                        <p:cTn id="28" dur="500"/>
                                        <p:tgtEl>
                                          <p:spTgt spid="7">
                                            <p:graphicEl>
                                              <a:dgm id="{048DD18C-AB8F-A148-971D-54C6BEFBEFAB}"/>
                                            </p:graphic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7">
                                            <p:graphicEl>
                                              <a:dgm id="{9FF8C0A5-0E71-2A43-BBA1-AF76AD4CF8F6}"/>
                                            </p:graphicEl>
                                          </p:spTgt>
                                        </p:tgtEl>
                                        <p:attrNameLst>
                                          <p:attrName>style.visibility</p:attrName>
                                        </p:attrNameLst>
                                      </p:cBhvr>
                                      <p:to>
                                        <p:strVal val="visible"/>
                                      </p:to>
                                    </p:set>
                                    <p:anim calcmode="lin" valueType="num">
                                      <p:cBhvr additive="base">
                                        <p:cTn id="31" dur="500"/>
                                        <p:tgtEl>
                                          <p:spTgt spid="7">
                                            <p:graphicEl>
                                              <a:dgm id="{9FF8C0A5-0E71-2A43-BBA1-AF76AD4CF8F6}"/>
                                            </p:graphicEl>
                                          </p:spTgt>
                                        </p:tgtEl>
                                        <p:attrNameLst>
                                          <p:attrName>ppt_y</p:attrName>
                                        </p:attrNameLst>
                                      </p:cBhvr>
                                      <p:tavLst>
                                        <p:tav tm="0">
                                          <p:val>
                                            <p:strVal val="#ppt_y+#ppt_h*1.125000"/>
                                          </p:val>
                                        </p:tav>
                                        <p:tav tm="100000">
                                          <p:val>
                                            <p:strVal val="#ppt_y"/>
                                          </p:val>
                                        </p:tav>
                                      </p:tavLst>
                                    </p:anim>
                                    <p:animEffect transition="in" filter="wipe(up)">
                                      <p:cBhvr>
                                        <p:cTn id="32" dur="500"/>
                                        <p:tgtEl>
                                          <p:spTgt spid="7">
                                            <p:graphicEl>
                                              <a:dgm id="{9FF8C0A5-0E71-2A43-BBA1-AF76AD4CF8F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67544" y="476672"/>
          <a:ext cx="82296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E4EF04CE-6B61-1A4B-B06C-6382749AA652}"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FEB8C300-11E2-4D31-A78B-DC216FA26E6D}" type="slidenum">
              <a:rPr lang="en-US"/>
              <a:pPr>
                <a:defRPr/>
              </a:pPr>
              <a:t>73</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graphicEl>
                                              <a:dgm id="{AEC83C9E-82B9-7E47-A29B-7105A1DEFC77}"/>
                                            </p:graphicEl>
                                          </p:spTgt>
                                        </p:tgtEl>
                                        <p:attrNameLst>
                                          <p:attrName>style.visibility</p:attrName>
                                        </p:attrNameLst>
                                      </p:cBhvr>
                                      <p:to>
                                        <p:strVal val="visible"/>
                                      </p:to>
                                    </p:set>
                                    <p:animEffect transition="in" filter="fade">
                                      <p:cBhvr>
                                        <p:cTn id="7" dur="1000"/>
                                        <p:tgtEl>
                                          <p:spTgt spid="7">
                                            <p:graphicEl>
                                              <a:dgm id="{AEC83C9E-82B9-7E47-A29B-7105A1DEFC77}"/>
                                            </p:graphicEl>
                                          </p:spTgt>
                                        </p:tgtEl>
                                      </p:cBhvr>
                                    </p:animEffect>
                                    <p:anim calcmode="lin" valueType="num">
                                      <p:cBhvr>
                                        <p:cTn id="8" dur="1000" fill="hold"/>
                                        <p:tgtEl>
                                          <p:spTgt spid="7">
                                            <p:graphicEl>
                                              <a:dgm id="{AEC83C9E-82B9-7E47-A29B-7105A1DEFC77}"/>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7">
                                            <p:graphicEl>
                                              <a:dgm id="{AEC83C9E-82B9-7E47-A29B-7105A1DEFC77}"/>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graphicEl>
                                              <a:dgm id="{AEC83C9E-82B9-7E47-A29B-7105A1DEFC77}"/>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graphicEl>
                                              <a:dgm id="{1D93FF6A-EE63-6241-AC52-530E13F92E19}"/>
                                            </p:graphicEl>
                                          </p:spTgt>
                                        </p:tgtEl>
                                        <p:attrNameLst>
                                          <p:attrName>style.visibility</p:attrName>
                                        </p:attrNameLst>
                                      </p:cBhvr>
                                      <p:to>
                                        <p:strVal val="visible"/>
                                      </p:to>
                                    </p:set>
                                    <p:animEffect transition="in" filter="fade">
                                      <p:cBhvr>
                                        <p:cTn id="15" dur="1000"/>
                                        <p:tgtEl>
                                          <p:spTgt spid="7">
                                            <p:graphicEl>
                                              <a:dgm id="{1D93FF6A-EE63-6241-AC52-530E13F92E19}"/>
                                            </p:graphicEl>
                                          </p:spTgt>
                                        </p:tgtEl>
                                      </p:cBhvr>
                                    </p:animEffect>
                                    <p:anim calcmode="lin" valueType="num">
                                      <p:cBhvr>
                                        <p:cTn id="16" dur="1000" fill="hold"/>
                                        <p:tgtEl>
                                          <p:spTgt spid="7">
                                            <p:graphicEl>
                                              <a:dgm id="{1D93FF6A-EE63-6241-AC52-530E13F92E19}"/>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graphicEl>
                                              <a:dgm id="{1D93FF6A-EE63-6241-AC52-530E13F92E19}"/>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graphicEl>
                                              <a:dgm id="{1D93FF6A-EE63-6241-AC52-530E13F92E19}"/>
                                            </p:graphic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graphicEl>
                                              <a:dgm id="{CC789AE5-3BC0-434F-B7F4-8C539BDA2DFE}"/>
                                            </p:graphicEl>
                                          </p:spTgt>
                                        </p:tgtEl>
                                        <p:attrNameLst>
                                          <p:attrName>style.visibility</p:attrName>
                                        </p:attrNameLst>
                                      </p:cBhvr>
                                      <p:to>
                                        <p:strVal val="visible"/>
                                      </p:to>
                                    </p:set>
                                    <p:animEffect transition="in" filter="fade">
                                      <p:cBhvr>
                                        <p:cTn id="23" dur="1000"/>
                                        <p:tgtEl>
                                          <p:spTgt spid="7">
                                            <p:graphicEl>
                                              <a:dgm id="{CC789AE5-3BC0-434F-B7F4-8C539BDA2DFE}"/>
                                            </p:graphicEl>
                                          </p:spTgt>
                                        </p:tgtEl>
                                      </p:cBhvr>
                                    </p:animEffect>
                                    <p:anim calcmode="lin" valueType="num">
                                      <p:cBhvr>
                                        <p:cTn id="24" dur="1000" fill="hold"/>
                                        <p:tgtEl>
                                          <p:spTgt spid="7">
                                            <p:graphicEl>
                                              <a:dgm id="{CC789AE5-3BC0-434F-B7F4-8C539BDA2DFE}"/>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7">
                                            <p:graphicEl>
                                              <a:dgm id="{CC789AE5-3BC0-434F-B7F4-8C539BDA2DFE}"/>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graphicEl>
                                              <a:dgm id="{CC789AE5-3BC0-434F-B7F4-8C539BDA2DFE}"/>
                                            </p:graphic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
                                            <p:graphicEl>
                                              <a:dgm id="{6FA071ED-2AFA-DA4D-81CE-FEBA6E94B7BE}"/>
                                            </p:graphicEl>
                                          </p:spTgt>
                                        </p:tgtEl>
                                        <p:attrNameLst>
                                          <p:attrName>style.visibility</p:attrName>
                                        </p:attrNameLst>
                                      </p:cBhvr>
                                      <p:to>
                                        <p:strVal val="visible"/>
                                      </p:to>
                                    </p:set>
                                    <p:animEffect transition="in" filter="fade">
                                      <p:cBhvr>
                                        <p:cTn id="31" dur="1000"/>
                                        <p:tgtEl>
                                          <p:spTgt spid="7">
                                            <p:graphicEl>
                                              <a:dgm id="{6FA071ED-2AFA-DA4D-81CE-FEBA6E94B7BE}"/>
                                            </p:graphicEl>
                                          </p:spTgt>
                                        </p:tgtEl>
                                      </p:cBhvr>
                                    </p:animEffect>
                                    <p:anim calcmode="lin" valueType="num">
                                      <p:cBhvr>
                                        <p:cTn id="32" dur="1000" fill="hold"/>
                                        <p:tgtEl>
                                          <p:spTgt spid="7">
                                            <p:graphicEl>
                                              <a:dgm id="{6FA071ED-2AFA-DA4D-81CE-FEBA6E94B7BE}"/>
                                            </p:graphicEl>
                                          </p:spTgt>
                                        </p:tgtEl>
                                        <p:attrNameLst>
                                          <p:attrName>ppt_x</p:attrName>
                                        </p:attrNameLst>
                                      </p:cBhvr>
                                      <p:tavLst>
                                        <p:tav tm="0">
                                          <p:val>
                                            <p:strVal val="#ppt_x"/>
                                          </p:val>
                                        </p:tav>
                                        <p:tav tm="100000">
                                          <p:val>
                                            <p:strVal val="#ppt_x"/>
                                          </p:val>
                                        </p:tav>
                                      </p:tavLst>
                                    </p:anim>
                                    <p:anim calcmode="lin" valueType="num">
                                      <p:cBhvr>
                                        <p:cTn id="33" dur="900" decel="100000" fill="hold"/>
                                        <p:tgtEl>
                                          <p:spTgt spid="7">
                                            <p:graphicEl>
                                              <a:dgm id="{6FA071ED-2AFA-DA4D-81CE-FEBA6E94B7BE}"/>
                                            </p:graphic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graphicEl>
                                              <a:dgm id="{6FA071ED-2AFA-DA4D-81CE-FEBA6E94B7BE}"/>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6C055251-B69C-074B-ADAB-732D92753828}"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66649B5F-A888-4935-ABAC-C26F5C5079DC}" type="slidenum">
              <a:rPr lang="en-US"/>
              <a:pPr>
                <a:defRPr/>
              </a:pPr>
              <a:t>74</a:t>
            </a:fld>
            <a:endParaRPr lang="en-US"/>
          </a:p>
        </p:txBody>
      </p:sp>
      <p:sp>
        <p:nvSpPr>
          <p:cNvPr id="8" name="TextBox 7"/>
          <p:cNvSpPr txBox="1"/>
          <p:nvPr/>
        </p:nvSpPr>
        <p:spPr>
          <a:xfrm>
            <a:off x="683568" y="332656"/>
            <a:ext cx="7992888"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r>
              <a:rPr lang="en-US" sz="3200" b="1" dirty="0" smtClean="0">
                <a:latin typeface="Cambria"/>
                <a:cs typeface="Cambria"/>
              </a:rPr>
              <a:t>Complaints of Illegal hiring of vehicles for the conveyance of voters </a:t>
            </a:r>
            <a:endParaRPr lang="en-US" sz="3200" dirty="0">
              <a:latin typeface="Cambria"/>
              <a:cs typeface="Cambria"/>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graphicEl>
                                              <a:dgm id="{4D4C7BED-5650-CB4B-8BBC-D7197F30C26A}"/>
                                            </p:graphicEl>
                                          </p:spTgt>
                                        </p:tgtEl>
                                        <p:attrNameLst>
                                          <p:attrName>style.visibility</p:attrName>
                                        </p:attrNameLst>
                                      </p:cBhvr>
                                      <p:to>
                                        <p:strVal val="visible"/>
                                      </p:to>
                                    </p:set>
                                    <p:anim calcmode="lin" valueType="num">
                                      <p:cBhvr>
                                        <p:cTn id="7" dur="500" fill="hold"/>
                                        <p:tgtEl>
                                          <p:spTgt spid="7">
                                            <p:graphicEl>
                                              <a:dgm id="{4D4C7BED-5650-CB4B-8BBC-D7197F30C26A}"/>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4D4C7BED-5650-CB4B-8BBC-D7197F30C26A}"/>
                                            </p:graphic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graphicEl>
                                              <a:dgm id="{41919D16-0D8E-EF49-A463-6F62F140A7CC}"/>
                                            </p:graphicEl>
                                          </p:spTgt>
                                        </p:tgtEl>
                                        <p:attrNameLst>
                                          <p:attrName>style.visibility</p:attrName>
                                        </p:attrNameLst>
                                      </p:cBhvr>
                                      <p:to>
                                        <p:strVal val="visible"/>
                                      </p:to>
                                    </p:set>
                                    <p:anim calcmode="lin" valueType="num">
                                      <p:cBhvr>
                                        <p:cTn id="11" dur="500" fill="hold"/>
                                        <p:tgtEl>
                                          <p:spTgt spid="7">
                                            <p:graphicEl>
                                              <a:dgm id="{41919D16-0D8E-EF49-A463-6F62F140A7CC}"/>
                                            </p:graphicEl>
                                          </p:spTgt>
                                        </p:tgtEl>
                                        <p:attrNameLst>
                                          <p:attrName>ppt_w</p:attrName>
                                        </p:attrNameLst>
                                      </p:cBhvr>
                                      <p:tavLst>
                                        <p:tav tm="0">
                                          <p:val>
                                            <p:fltVal val="0"/>
                                          </p:val>
                                        </p:tav>
                                        <p:tav tm="100000">
                                          <p:val>
                                            <p:strVal val="#ppt_w"/>
                                          </p:val>
                                        </p:tav>
                                      </p:tavLst>
                                    </p:anim>
                                    <p:anim calcmode="lin" valueType="num">
                                      <p:cBhvr>
                                        <p:cTn id="12" dur="500" fill="hold"/>
                                        <p:tgtEl>
                                          <p:spTgt spid="7">
                                            <p:graphicEl>
                                              <a:dgm id="{41919D16-0D8E-EF49-A463-6F62F140A7CC}"/>
                                            </p:graphic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
                                            <p:graphicEl>
                                              <a:dgm id="{6E9E3ABD-1B21-0947-B31A-0305C74D8B42}"/>
                                            </p:graphicEl>
                                          </p:spTgt>
                                        </p:tgtEl>
                                        <p:attrNameLst>
                                          <p:attrName>style.visibility</p:attrName>
                                        </p:attrNameLst>
                                      </p:cBhvr>
                                      <p:to>
                                        <p:strVal val="visible"/>
                                      </p:to>
                                    </p:set>
                                    <p:anim calcmode="lin" valueType="num">
                                      <p:cBhvr>
                                        <p:cTn id="17" dur="500" fill="hold"/>
                                        <p:tgtEl>
                                          <p:spTgt spid="7">
                                            <p:graphicEl>
                                              <a:dgm id="{6E9E3ABD-1B21-0947-B31A-0305C74D8B42}"/>
                                            </p:graphicEl>
                                          </p:spTgt>
                                        </p:tgtEl>
                                        <p:attrNameLst>
                                          <p:attrName>ppt_w</p:attrName>
                                        </p:attrNameLst>
                                      </p:cBhvr>
                                      <p:tavLst>
                                        <p:tav tm="0">
                                          <p:val>
                                            <p:fltVal val="0"/>
                                          </p:val>
                                        </p:tav>
                                        <p:tav tm="100000">
                                          <p:val>
                                            <p:strVal val="#ppt_w"/>
                                          </p:val>
                                        </p:tav>
                                      </p:tavLst>
                                    </p:anim>
                                    <p:anim calcmode="lin" valueType="num">
                                      <p:cBhvr>
                                        <p:cTn id="18" dur="500" fill="hold"/>
                                        <p:tgtEl>
                                          <p:spTgt spid="7">
                                            <p:graphicEl>
                                              <a:dgm id="{6E9E3ABD-1B21-0947-B31A-0305C74D8B42}"/>
                                            </p:graphic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7">
                                            <p:graphicEl>
                                              <a:dgm id="{2BB505AF-4997-6A4D-B1F4-23583C50451F}"/>
                                            </p:graphicEl>
                                          </p:spTgt>
                                        </p:tgtEl>
                                        <p:attrNameLst>
                                          <p:attrName>style.visibility</p:attrName>
                                        </p:attrNameLst>
                                      </p:cBhvr>
                                      <p:to>
                                        <p:strVal val="visible"/>
                                      </p:to>
                                    </p:set>
                                    <p:anim calcmode="lin" valueType="num">
                                      <p:cBhvr>
                                        <p:cTn id="21" dur="500" fill="hold"/>
                                        <p:tgtEl>
                                          <p:spTgt spid="7">
                                            <p:graphicEl>
                                              <a:dgm id="{2BB505AF-4997-6A4D-B1F4-23583C50451F}"/>
                                            </p:graphicEl>
                                          </p:spTgt>
                                        </p:tgtEl>
                                        <p:attrNameLst>
                                          <p:attrName>ppt_w</p:attrName>
                                        </p:attrNameLst>
                                      </p:cBhvr>
                                      <p:tavLst>
                                        <p:tav tm="0">
                                          <p:val>
                                            <p:fltVal val="0"/>
                                          </p:val>
                                        </p:tav>
                                        <p:tav tm="100000">
                                          <p:val>
                                            <p:strVal val="#ppt_w"/>
                                          </p:val>
                                        </p:tav>
                                      </p:tavLst>
                                    </p:anim>
                                    <p:anim calcmode="lin" valueType="num">
                                      <p:cBhvr>
                                        <p:cTn id="22" dur="500" fill="hold"/>
                                        <p:tgtEl>
                                          <p:spTgt spid="7">
                                            <p:graphicEl>
                                              <a:dgm id="{2BB505AF-4997-6A4D-B1F4-23583C50451F}"/>
                                            </p:graphic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graphicEl>
                                              <a:dgm id="{7DCC13F6-AFE5-154C-97B8-0D0BAE274962}"/>
                                            </p:graphicEl>
                                          </p:spTgt>
                                        </p:tgtEl>
                                        <p:attrNameLst>
                                          <p:attrName>style.visibility</p:attrName>
                                        </p:attrNameLst>
                                      </p:cBhvr>
                                      <p:to>
                                        <p:strVal val="visible"/>
                                      </p:to>
                                    </p:set>
                                    <p:anim calcmode="lin" valueType="num">
                                      <p:cBhvr>
                                        <p:cTn id="27" dur="500" fill="hold"/>
                                        <p:tgtEl>
                                          <p:spTgt spid="7">
                                            <p:graphicEl>
                                              <a:dgm id="{7DCC13F6-AFE5-154C-97B8-0D0BAE274962}"/>
                                            </p:graphicEl>
                                          </p:spTgt>
                                        </p:tgtEl>
                                        <p:attrNameLst>
                                          <p:attrName>ppt_w</p:attrName>
                                        </p:attrNameLst>
                                      </p:cBhvr>
                                      <p:tavLst>
                                        <p:tav tm="0">
                                          <p:val>
                                            <p:fltVal val="0"/>
                                          </p:val>
                                        </p:tav>
                                        <p:tav tm="100000">
                                          <p:val>
                                            <p:strVal val="#ppt_w"/>
                                          </p:val>
                                        </p:tav>
                                      </p:tavLst>
                                    </p:anim>
                                    <p:anim calcmode="lin" valueType="num">
                                      <p:cBhvr>
                                        <p:cTn id="28" dur="500" fill="hold"/>
                                        <p:tgtEl>
                                          <p:spTgt spid="7">
                                            <p:graphicEl>
                                              <a:dgm id="{7DCC13F6-AFE5-154C-97B8-0D0BAE274962}"/>
                                            </p:graphic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7">
                                            <p:graphicEl>
                                              <a:dgm id="{7952BE9F-D48F-BD43-898E-2B9FBA5CFE1A}"/>
                                            </p:graphicEl>
                                          </p:spTgt>
                                        </p:tgtEl>
                                        <p:attrNameLst>
                                          <p:attrName>style.visibility</p:attrName>
                                        </p:attrNameLst>
                                      </p:cBhvr>
                                      <p:to>
                                        <p:strVal val="visible"/>
                                      </p:to>
                                    </p:set>
                                    <p:anim calcmode="lin" valueType="num">
                                      <p:cBhvr>
                                        <p:cTn id="31" dur="500" fill="hold"/>
                                        <p:tgtEl>
                                          <p:spTgt spid="7">
                                            <p:graphicEl>
                                              <a:dgm id="{7952BE9F-D48F-BD43-898E-2B9FBA5CFE1A}"/>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7952BE9F-D48F-BD43-898E-2B9FBA5CFE1A}"/>
                                            </p:graphic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graphicEl>
                                              <a:dgm id="{1A0B1901-4D46-3145-B84E-34937177BFA9}"/>
                                            </p:graphicEl>
                                          </p:spTgt>
                                        </p:tgtEl>
                                        <p:attrNameLst>
                                          <p:attrName>style.visibility</p:attrName>
                                        </p:attrNameLst>
                                      </p:cBhvr>
                                      <p:to>
                                        <p:strVal val="visible"/>
                                      </p:to>
                                    </p:set>
                                    <p:anim calcmode="lin" valueType="num">
                                      <p:cBhvr>
                                        <p:cTn id="37" dur="500" fill="hold"/>
                                        <p:tgtEl>
                                          <p:spTgt spid="7">
                                            <p:graphicEl>
                                              <a:dgm id="{1A0B1901-4D46-3145-B84E-34937177BFA9}"/>
                                            </p:graphicEl>
                                          </p:spTgt>
                                        </p:tgtEl>
                                        <p:attrNameLst>
                                          <p:attrName>ppt_w</p:attrName>
                                        </p:attrNameLst>
                                      </p:cBhvr>
                                      <p:tavLst>
                                        <p:tav tm="0">
                                          <p:val>
                                            <p:fltVal val="0"/>
                                          </p:val>
                                        </p:tav>
                                        <p:tav tm="100000">
                                          <p:val>
                                            <p:strVal val="#ppt_w"/>
                                          </p:val>
                                        </p:tav>
                                      </p:tavLst>
                                    </p:anim>
                                    <p:anim calcmode="lin" valueType="num">
                                      <p:cBhvr>
                                        <p:cTn id="38" dur="500" fill="hold"/>
                                        <p:tgtEl>
                                          <p:spTgt spid="7">
                                            <p:graphicEl>
                                              <a:dgm id="{1A0B1901-4D46-3145-B84E-34937177BFA9}"/>
                                            </p:graphic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
                                            <p:graphicEl>
                                              <a:dgm id="{C710C286-8B48-C944-B669-36235891B665}"/>
                                            </p:graphicEl>
                                          </p:spTgt>
                                        </p:tgtEl>
                                        <p:attrNameLst>
                                          <p:attrName>style.visibility</p:attrName>
                                        </p:attrNameLst>
                                      </p:cBhvr>
                                      <p:to>
                                        <p:strVal val="visible"/>
                                      </p:to>
                                    </p:set>
                                    <p:anim calcmode="lin" valueType="num">
                                      <p:cBhvr>
                                        <p:cTn id="43" dur="500" fill="hold"/>
                                        <p:tgtEl>
                                          <p:spTgt spid="7">
                                            <p:graphicEl>
                                              <a:dgm id="{C710C286-8B48-C944-B669-36235891B665}"/>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C710C286-8B48-C944-B669-36235891B665}"/>
                                            </p:graphic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7">
                                            <p:graphicEl>
                                              <a:dgm id="{F889B6A0-ABEE-F242-A340-64D0461E211D}"/>
                                            </p:graphicEl>
                                          </p:spTgt>
                                        </p:tgtEl>
                                        <p:attrNameLst>
                                          <p:attrName>style.visibility</p:attrName>
                                        </p:attrNameLst>
                                      </p:cBhvr>
                                      <p:to>
                                        <p:strVal val="visible"/>
                                      </p:to>
                                    </p:set>
                                    <p:anim calcmode="lin" valueType="num">
                                      <p:cBhvr>
                                        <p:cTn id="47" dur="500" fill="hold"/>
                                        <p:tgtEl>
                                          <p:spTgt spid="7">
                                            <p:graphicEl>
                                              <a:dgm id="{F889B6A0-ABEE-F242-A340-64D0461E211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F889B6A0-ABEE-F242-A340-64D0461E211D}"/>
                                            </p:graphic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7">
                                            <p:graphicEl>
                                              <a:dgm id="{76954D2C-5466-C04A-A85A-B3739DC80D7D}"/>
                                            </p:graphicEl>
                                          </p:spTgt>
                                        </p:tgtEl>
                                        <p:attrNameLst>
                                          <p:attrName>style.visibility</p:attrName>
                                        </p:attrNameLst>
                                      </p:cBhvr>
                                      <p:to>
                                        <p:strVal val="visible"/>
                                      </p:to>
                                    </p:set>
                                    <p:anim calcmode="lin" valueType="num">
                                      <p:cBhvr>
                                        <p:cTn id="53" dur="500" fill="hold"/>
                                        <p:tgtEl>
                                          <p:spTgt spid="7">
                                            <p:graphicEl>
                                              <a:dgm id="{76954D2C-5466-C04A-A85A-B3739DC80D7D}"/>
                                            </p:graphicEl>
                                          </p:spTgt>
                                        </p:tgtEl>
                                        <p:attrNameLst>
                                          <p:attrName>ppt_w</p:attrName>
                                        </p:attrNameLst>
                                      </p:cBhvr>
                                      <p:tavLst>
                                        <p:tav tm="0">
                                          <p:val>
                                            <p:fltVal val="0"/>
                                          </p:val>
                                        </p:tav>
                                        <p:tav tm="100000">
                                          <p:val>
                                            <p:strVal val="#ppt_w"/>
                                          </p:val>
                                        </p:tav>
                                      </p:tavLst>
                                    </p:anim>
                                    <p:anim calcmode="lin" valueType="num">
                                      <p:cBhvr>
                                        <p:cTn id="54" dur="500" fill="hold"/>
                                        <p:tgtEl>
                                          <p:spTgt spid="7">
                                            <p:graphicEl>
                                              <a:dgm id="{76954D2C-5466-C04A-A85A-B3739DC80D7D}"/>
                                            </p:graphic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7">
                                            <p:graphicEl>
                                              <a:dgm id="{1E463AB3-471F-C942-857B-8D87AD58B451}"/>
                                            </p:graphicEl>
                                          </p:spTgt>
                                        </p:tgtEl>
                                        <p:attrNameLst>
                                          <p:attrName>style.visibility</p:attrName>
                                        </p:attrNameLst>
                                      </p:cBhvr>
                                      <p:to>
                                        <p:strVal val="visible"/>
                                      </p:to>
                                    </p:set>
                                    <p:anim calcmode="lin" valueType="num">
                                      <p:cBhvr>
                                        <p:cTn id="57" dur="500" fill="hold"/>
                                        <p:tgtEl>
                                          <p:spTgt spid="7">
                                            <p:graphicEl>
                                              <a:dgm id="{1E463AB3-471F-C942-857B-8D87AD58B451}"/>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1E463AB3-471F-C942-857B-8D87AD58B451}"/>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pPr algn="ctr">
              <a:buNone/>
            </a:pPr>
            <a:endParaRPr lang="en-US" sz="6000" dirty="0" smtClean="0"/>
          </a:p>
          <a:p>
            <a:pPr algn="ctr">
              <a:buNone/>
            </a:pPr>
            <a:r>
              <a:rPr lang="en-US" sz="8800" dirty="0" smtClean="0"/>
              <a:t>THANKS</a:t>
            </a:r>
            <a:endParaRPr lang="en-IN" sz="8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57200" y="476672"/>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F73565CC-4BD3-6B4B-87F2-533633EEBD15}" type="datetime1">
              <a:rPr lang="en-IN"/>
              <a:pPr>
                <a:defRPr/>
              </a:pPr>
              <a:t>29-04-2013</a:t>
            </a:fld>
            <a:endParaRPr lang="en-US"/>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5F20CA03-3336-4CD0-A205-7066B657E166}" type="slidenum">
              <a:rPr lang="en-US"/>
              <a:pPr>
                <a:defRPr/>
              </a:pPr>
              <a:t>8</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graphicEl>
                                              <a:dgm id="{8D28A197-F303-7E4F-9068-4E6A88B8FF0F}"/>
                                            </p:graphicEl>
                                          </p:spTgt>
                                        </p:tgtEl>
                                        <p:attrNameLst>
                                          <p:attrName>style.visibility</p:attrName>
                                        </p:attrNameLst>
                                      </p:cBhvr>
                                      <p:to>
                                        <p:strVal val="visible"/>
                                      </p:to>
                                    </p:set>
                                    <p:animEffect transition="in" filter="circle(in)">
                                      <p:cBhvr>
                                        <p:cTn id="7" dur="2000"/>
                                        <p:tgtEl>
                                          <p:spTgt spid="8">
                                            <p:graphicEl>
                                              <a:dgm id="{8D28A197-F303-7E4F-9068-4E6A88B8FF0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graphicEl>
                                              <a:dgm id="{ECCF22FE-2984-8A42-8E4B-DDC94687EE8C}"/>
                                            </p:graphicEl>
                                          </p:spTgt>
                                        </p:tgtEl>
                                        <p:attrNameLst>
                                          <p:attrName>style.visibility</p:attrName>
                                        </p:attrNameLst>
                                      </p:cBhvr>
                                      <p:to>
                                        <p:strVal val="visible"/>
                                      </p:to>
                                    </p:set>
                                    <p:animEffect transition="in" filter="circle(in)">
                                      <p:cBhvr>
                                        <p:cTn id="12" dur="2000"/>
                                        <p:tgtEl>
                                          <p:spTgt spid="8">
                                            <p:graphicEl>
                                              <a:dgm id="{ECCF22FE-2984-8A42-8E4B-DDC94687EE8C}"/>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graphicEl>
                                              <a:dgm id="{91A43B1B-A486-0B48-ADD4-991AE4D35300}"/>
                                            </p:graphicEl>
                                          </p:spTgt>
                                        </p:tgtEl>
                                        <p:attrNameLst>
                                          <p:attrName>style.visibility</p:attrName>
                                        </p:attrNameLst>
                                      </p:cBhvr>
                                      <p:to>
                                        <p:strVal val="visible"/>
                                      </p:to>
                                    </p:set>
                                    <p:animEffect transition="in" filter="circle(in)">
                                      <p:cBhvr>
                                        <p:cTn id="15" dur="2000"/>
                                        <p:tgtEl>
                                          <p:spTgt spid="8">
                                            <p:graphicEl>
                                              <a:dgm id="{91A43B1B-A486-0B48-ADD4-991AE4D3530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graphicEl>
                                              <a:dgm id="{55270451-7F3C-8D40-AE56-CDD05582BB97}"/>
                                            </p:graphicEl>
                                          </p:spTgt>
                                        </p:tgtEl>
                                        <p:attrNameLst>
                                          <p:attrName>style.visibility</p:attrName>
                                        </p:attrNameLst>
                                      </p:cBhvr>
                                      <p:to>
                                        <p:strVal val="visible"/>
                                      </p:to>
                                    </p:set>
                                    <p:animEffect transition="in" filter="circle(in)">
                                      <p:cBhvr>
                                        <p:cTn id="20" dur="2000"/>
                                        <p:tgtEl>
                                          <p:spTgt spid="8">
                                            <p:graphicEl>
                                              <a:dgm id="{55270451-7F3C-8D40-AE56-CDD05582BB97}"/>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
                                            <p:graphicEl>
                                              <a:dgm id="{D5C42CCE-2CF3-CB40-BF08-2FE5C82304D0}"/>
                                            </p:graphicEl>
                                          </p:spTgt>
                                        </p:tgtEl>
                                        <p:attrNameLst>
                                          <p:attrName>style.visibility</p:attrName>
                                        </p:attrNameLst>
                                      </p:cBhvr>
                                      <p:to>
                                        <p:strVal val="visible"/>
                                      </p:to>
                                    </p:set>
                                    <p:animEffect transition="in" filter="circle(in)">
                                      <p:cBhvr>
                                        <p:cTn id="23" dur="2000"/>
                                        <p:tgtEl>
                                          <p:spTgt spid="8">
                                            <p:graphicEl>
                                              <a:dgm id="{D5C42CCE-2CF3-CB40-BF08-2FE5C82304D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graphicEl>
                                              <a:dgm id="{113A2ECF-81AC-FF4A-8589-D78419671F02}"/>
                                            </p:graphicEl>
                                          </p:spTgt>
                                        </p:tgtEl>
                                        <p:attrNameLst>
                                          <p:attrName>style.visibility</p:attrName>
                                        </p:attrNameLst>
                                      </p:cBhvr>
                                      <p:to>
                                        <p:strVal val="visible"/>
                                      </p:to>
                                    </p:set>
                                    <p:animEffect transition="in" filter="circle(in)">
                                      <p:cBhvr>
                                        <p:cTn id="28" dur="2000"/>
                                        <p:tgtEl>
                                          <p:spTgt spid="8">
                                            <p:graphicEl>
                                              <a:dgm id="{113A2ECF-81AC-FF4A-8589-D78419671F02}"/>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
                                            <p:graphicEl>
                                              <a:dgm id="{657905EF-9955-5D41-BCFF-98AA00720CCF}"/>
                                            </p:graphicEl>
                                          </p:spTgt>
                                        </p:tgtEl>
                                        <p:attrNameLst>
                                          <p:attrName>style.visibility</p:attrName>
                                        </p:attrNameLst>
                                      </p:cBhvr>
                                      <p:to>
                                        <p:strVal val="visible"/>
                                      </p:to>
                                    </p:set>
                                    <p:animEffect transition="in" filter="circle(in)">
                                      <p:cBhvr>
                                        <p:cTn id="31" dur="2000"/>
                                        <p:tgtEl>
                                          <p:spTgt spid="8">
                                            <p:graphicEl>
                                              <a:dgm id="{657905EF-9955-5D41-BCFF-98AA00720CC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
                                            <p:graphicEl>
                                              <a:dgm id="{A9070612-53EF-B84A-8DD5-DE8EBB59294D}"/>
                                            </p:graphicEl>
                                          </p:spTgt>
                                        </p:tgtEl>
                                        <p:attrNameLst>
                                          <p:attrName>style.visibility</p:attrName>
                                        </p:attrNameLst>
                                      </p:cBhvr>
                                      <p:to>
                                        <p:strVal val="visible"/>
                                      </p:to>
                                    </p:set>
                                    <p:animEffect transition="in" filter="circle(in)">
                                      <p:cBhvr>
                                        <p:cTn id="36" dur="2000"/>
                                        <p:tgtEl>
                                          <p:spTgt spid="8">
                                            <p:graphicEl>
                                              <a:dgm id="{A9070612-53EF-B84A-8DD5-DE8EBB59294D}"/>
                                            </p:graphic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8">
                                            <p:graphicEl>
                                              <a:dgm id="{33880FE0-1840-8541-862A-0AC4052849F0}"/>
                                            </p:graphicEl>
                                          </p:spTgt>
                                        </p:tgtEl>
                                        <p:attrNameLst>
                                          <p:attrName>style.visibility</p:attrName>
                                        </p:attrNameLst>
                                      </p:cBhvr>
                                      <p:to>
                                        <p:strVal val="visible"/>
                                      </p:to>
                                    </p:set>
                                    <p:animEffect transition="in" filter="circle(in)">
                                      <p:cBhvr>
                                        <p:cTn id="39" dur="2000"/>
                                        <p:tgtEl>
                                          <p:spTgt spid="8">
                                            <p:graphicEl>
                                              <a:dgm id="{33880FE0-1840-8541-862A-0AC4052849F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8">
                                            <p:graphicEl>
                                              <a:dgm id="{CDD0DFE4-E32E-F442-9656-9EBB77931EAF}"/>
                                            </p:graphicEl>
                                          </p:spTgt>
                                        </p:tgtEl>
                                        <p:attrNameLst>
                                          <p:attrName>style.visibility</p:attrName>
                                        </p:attrNameLst>
                                      </p:cBhvr>
                                      <p:to>
                                        <p:strVal val="visible"/>
                                      </p:to>
                                    </p:set>
                                    <p:animEffect transition="in" filter="circle(in)">
                                      <p:cBhvr>
                                        <p:cTn id="44" dur="2000"/>
                                        <p:tgtEl>
                                          <p:spTgt spid="8">
                                            <p:graphicEl>
                                              <a:dgm id="{CDD0DFE4-E32E-F442-9656-9EBB77931EAF}"/>
                                            </p:graphicEl>
                                          </p:spTgt>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8">
                                            <p:graphicEl>
                                              <a:dgm id="{A9F38385-8DA9-144F-89A9-95D308184F0C}"/>
                                            </p:graphicEl>
                                          </p:spTgt>
                                        </p:tgtEl>
                                        <p:attrNameLst>
                                          <p:attrName>style.visibility</p:attrName>
                                        </p:attrNameLst>
                                      </p:cBhvr>
                                      <p:to>
                                        <p:strVal val="visible"/>
                                      </p:to>
                                    </p:set>
                                    <p:animEffect transition="in" filter="circle(in)">
                                      <p:cBhvr>
                                        <p:cTn id="47" dur="2000"/>
                                        <p:tgtEl>
                                          <p:spTgt spid="8">
                                            <p:graphicEl>
                                              <a:dgm id="{A9F38385-8DA9-144F-89A9-95D308184F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457200" y="620688"/>
          <a:ext cx="821925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B75F9E08-D5FE-F443-BEED-B8CED6F345BE}" type="datetime1">
              <a:rPr lang="en-IN"/>
              <a:pPr>
                <a:defRPr/>
              </a:pPr>
              <a:t>29-04-2013</a:t>
            </a:fld>
            <a:endParaRPr lang="en-US" dirty="0"/>
          </a:p>
        </p:txBody>
      </p:sp>
      <p:sp>
        <p:nvSpPr>
          <p:cNvPr id="5" name="Footer Placeholder 4"/>
          <p:cNvSpPr>
            <a:spLocks noGrp="1"/>
          </p:cNvSpPr>
          <p:nvPr>
            <p:ph type="ftr" sz="quarter" idx="11"/>
          </p:nvPr>
        </p:nvSpPr>
        <p:spPr/>
        <p:txBody>
          <a:bodyPr/>
          <a:lstStyle/>
          <a:p>
            <a:pPr>
              <a:defRPr/>
            </a:pPr>
            <a:r>
              <a:rPr lang="en-US"/>
              <a:t>Learning Module for Presiding Officer</a:t>
            </a:r>
          </a:p>
        </p:txBody>
      </p:sp>
      <p:sp>
        <p:nvSpPr>
          <p:cNvPr id="6" name="Slide Number Placeholder 5"/>
          <p:cNvSpPr>
            <a:spLocks noGrp="1"/>
          </p:cNvSpPr>
          <p:nvPr>
            <p:ph type="sldNum" sz="quarter" idx="12"/>
          </p:nvPr>
        </p:nvSpPr>
        <p:spPr/>
        <p:txBody>
          <a:bodyPr/>
          <a:lstStyle/>
          <a:p>
            <a:pPr>
              <a:defRPr/>
            </a:pPr>
            <a:fld id="{B42274A0-C277-4C4D-8013-C274B9C46293}" type="slidenum">
              <a:rPr lang="en-US"/>
              <a:pPr>
                <a:defRPr/>
              </a:pPr>
              <a:t>9</a:t>
            </a:fld>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graphicEl>
                                              <a:dgm id="{2AB896E2-59C9-4942-9023-3EA92C15E011}"/>
                                            </p:graphicEl>
                                          </p:spTgt>
                                        </p:tgtEl>
                                        <p:attrNameLst>
                                          <p:attrName>style.visibility</p:attrName>
                                        </p:attrNameLst>
                                      </p:cBhvr>
                                      <p:to>
                                        <p:strVal val="visible"/>
                                      </p:to>
                                    </p:set>
                                    <p:animEffect transition="in" filter="blinds(horizontal)">
                                      <p:cBhvr>
                                        <p:cTn id="7" dur="500"/>
                                        <p:tgtEl>
                                          <p:spTgt spid="9">
                                            <p:graphicEl>
                                              <a:dgm id="{2AB896E2-59C9-4942-9023-3EA92C15E01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graphicEl>
                                              <a:dgm id="{F958850A-C562-EA49-844B-4FA1F1B62732}"/>
                                            </p:graphicEl>
                                          </p:spTgt>
                                        </p:tgtEl>
                                        <p:attrNameLst>
                                          <p:attrName>style.visibility</p:attrName>
                                        </p:attrNameLst>
                                      </p:cBhvr>
                                      <p:to>
                                        <p:strVal val="visible"/>
                                      </p:to>
                                    </p:set>
                                    <p:animEffect transition="in" filter="blinds(horizontal)">
                                      <p:cBhvr>
                                        <p:cTn id="12" dur="500"/>
                                        <p:tgtEl>
                                          <p:spTgt spid="9">
                                            <p:graphicEl>
                                              <a:dgm id="{F958850A-C562-EA49-844B-4FA1F1B627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TotalTime>
  <Words>6035</Words>
  <Application>Microsoft Office PowerPoint</Application>
  <PresentationFormat>On-screen Show (4:3)</PresentationFormat>
  <Paragraphs>627</Paragraphs>
  <Slides>75</Slides>
  <Notes>3</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Commencement of Poll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Enforcement of Election Law in and around polling station</vt:lpstr>
      <vt:lpstr>Enforcement of Election Law in and around polling station</vt:lpstr>
      <vt:lpstr>Enforcement of Election Law in and around polling station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Procedure in case of challenge</vt:lpstr>
      <vt:lpstr>Procedure in case of challenge</vt:lpstr>
      <vt:lpstr>Procedure in case of challenge</vt:lpstr>
      <vt:lpstr>Verification of Elector’s Identity and procedure in case of challenge</vt:lpstr>
      <vt:lpstr>Procedure in case of challenge</vt:lpstr>
      <vt:lpstr>Declaration of age</vt:lpstr>
      <vt:lpstr>PowerPoint Presentation</vt:lpstr>
      <vt:lpstr>PowerPoint Presentation</vt:lpstr>
      <vt:lpstr>PowerPoint Presentation</vt:lpstr>
      <vt:lpstr>Application of Indelible ink</vt:lpstr>
      <vt:lpstr>PowerPoint Presentation</vt:lpstr>
      <vt:lpstr>PowerPoint Presentation</vt:lpstr>
      <vt:lpstr>When not allowed to vote</vt:lpstr>
      <vt:lpstr>PowerPoint Presentation</vt:lpstr>
      <vt:lpstr>Case of differently-abled voters</vt:lpstr>
      <vt:lpstr>PowerPoint Presentation</vt:lpstr>
      <vt:lpstr>PowerPoint Presentation</vt:lpstr>
      <vt:lpstr>PowerPoint Presentation</vt:lpstr>
      <vt:lpstr>PowerPoint Presentation</vt:lpstr>
      <vt:lpstr>Voting procedure using EVMs</vt:lpstr>
      <vt:lpstr>PowerPoint Presentation</vt:lpstr>
      <vt:lpstr>PowerPoint Presentation</vt:lpstr>
      <vt:lpstr>PowerPoint Presentation</vt:lpstr>
      <vt:lpstr>PowerPoint Presentation</vt:lpstr>
      <vt:lpstr>Voting by blind and infirm voters</vt:lpstr>
      <vt:lpstr>Voting by blind and infirm voters</vt:lpstr>
      <vt:lpstr>Voting by blind and infirm voters</vt:lpstr>
      <vt:lpstr>Voting by Public servants on duty</vt:lpstr>
      <vt:lpstr>Voting by Public servants on duty</vt:lpstr>
      <vt:lpstr>Voting by Public servants on duty</vt:lpstr>
      <vt:lpstr>Voting by proxy</vt:lpstr>
      <vt:lpstr>Voting by proxy</vt:lpstr>
      <vt:lpstr>Design of tendered ballot paper</vt:lpstr>
      <vt:lpstr>A/C of Tendered votes</vt:lpstr>
      <vt:lpstr>Recording of votes on tendered ballot paper</vt:lpstr>
      <vt:lpstr>Electors deciding not to vote</vt:lpstr>
      <vt:lpstr>Electors deciding not to vote</vt:lpstr>
      <vt:lpstr>PowerPoint Presentation</vt:lpstr>
      <vt:lpstr>Adjournment /Stoppage of Poll</vt:lpstr>
      <vt:lpstr>Adjournment /Stoppage of Poll</vt:lpstr>
      <vt:lpstr>Adjournment /Stoppage of Poll</vt:lpstr>
      <vt:lpstr>Adjournment /Stoppage of Poll</vt:lpstr>
      <vt:lpstr>Adjournment /Stoppage of Poll</vt:lpstr>
      <vt:lpstr>When Election is declared void?</vt:lpstr>
      <vt:lpstr>Fresh Poll</vt:lpstr>
      <vt:lpstr>Booth Capturing</vt:lpstr>
      <vt:lpstr>Booth Capturing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Commencement of Poll</dc:title>
  <dc:creator>ECI</dc:creator>
  <cp:lastModifiedBy>S S Yadav</cp:lastModifiedBy>
  <cp:revision>128</cp:revision>
  <dcterms:created xsi:type="dcterms:W3CDTF">2013-03-21T11:16:29Z</dcterms:created>
  <dcterms:modified xsi:type="dcterms:W3CDTF">2013-04-29T10:20:52Z</dcterms:modified>
</cp:coreProperties>
</file>